
<file path=[Content_Types].xml><?xml version="1.0" encoding="utf-8"?>
<Types xmlns="http://schemas.openxmlformats.org/package/2006/content-types">
  <Default Extension="png" ContentType="image/png"/>
  <Default Extension="tiff" ContentType="image/tiff"/>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78" r:id="rId3"/>
    <p:sldId id="325" r:id="rId5"/>
    <p:sldId id="324" r:id="rId6"/>
    <p:sldId id="334" r:id="rId7"/>
    <p:sldId id="335" r:id="rId8"/>
    <p:sldId id="336" r:id="rId9"/>
    <p:sldId id="337" r:id="rId10"/>
    <p:sldId id="341" r:id="rId11"/>
    <p:sldId id="338" r:id="rId12"/>
    <p:sldId id="339" r:id="rId13"/>
    <p:sldId id="340" r:id="rId14"/>
    <p:sldId id="342" r:id="rId1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defRPr kumimoji="0" sz="50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825500" rtl="0" fontAlgn="auto" latinLnBrk="0" hangingPunct="0">
      <a:lnSpc>
        <a:spcPct val="100000"/>
      </a:lnSpc>
      <a:spcBef>
        <a:spcPts val="0"/>
      </a:spcBef>
      <a:spcAft>
        <a:spcPts val="0"/>
      </a:spcAft>
      <a:buClrTx/>
      <a:buSzTx/>
      <a:buFontTx/>
      <a:buNone/>
      <a:defRPr kumimoji="0" sz="50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825500" rtl="0" fontAlgn="auto" latinLnBrk="0" hangingPunct="0">
      <a:lnSpc>
        <a:spcPct val="100000"/>
      </a:lnSpc>
      <a:spcBef>
        <a:spcPts val="0"/>
      </a:spcBef>
      <a:spcAft>
        <a:spcPts val="0"/>
      </a:spcAft>
      <a:buClrTx/>
      <a:buSzTx/>
      <a:buFontTx/>
      <a:buNone/>
      <a:defRPr kumimoji="0" sz="50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825500" rtl="0" fontAlgn="auto" latinLnBrk="0" hangingPunct="0">
      <a:lnSpc>
        <a:spcPct val="100000"/>
      </a:lnSpc>
      <a:spcBef>
        <a:spcPts val="0"/>
      </a:spcBef>
      <a:spcAft>
        <a:spcPts val="0"/>
      </a:spcAft>
      <a:buClrTx/>
      <a:buSzTx/>
      <a:buFontTx/>
      <a:buNone/>
      <a:defRPr kumimoji="0" sz="50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825500" rtl="0" fontAlgn="auto" latinLnBrk="0" hangingPunct="0">
      <a:lnSpc>
        <a:spcPct val="100000"/>
      </a:lnSpc>
      <a:spcBef>
        <a:spcPts val="0"/>
      </a:spcBef>
      <a:spcAft>
        <a:spcPts val="0"/>
      </a:spcAft>
      <a:buClrTx/>
      <a:buSzTx/>
      <a:buFontTx/>
      <a:buNone/>
      <a:defRPr kumimoji="0" sz="50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825500" rtl="0" fontAlgn="auto" latinLnBrk="0" hangingPunct="0">
      <a:lnSpc>
        <a:spcPct val="100000"/>
      </a:lnSpc>
      <a:spcBef>
        <a:spcPts val="0"/>
      </a:spcBef>
      <a:spcAft>
        <a:spcPts val="0"/>
      </a:spcAft>
      <a:buClrTx/>
      <a:buSzTx/>
      <a:buFontTx/>
      <a:buNone/>
      <a:defRPr kumimoji="0" sz="50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825500" rtl="0" fontAlgn="auto" latinLnBrk="0" hangingPunct="0">
      <a:lnSpc>
        <a:spcPct val="100000"/>
      </a:lnSpc>
      <a:spcBef>
        <a:spcPts val="0"/>
      </a:spcBef>
      <a:spcAft>
        <a:spcPts val="0"/>
      </a:spcAft>
      <a:buClrTx/>
      <a:buSzTx/>
      <a:buFontTx/>
      <a:buNone/>
      <a:defRPr kumimoji="0" sz="50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825500" rtl="0" fontAlgn="auto" latinLnBrk="0" hangingPunct="0">
      <a:lnSpc>
        <a:spcPct val="100000"/>
      </a:lnSpc>
      <a:spcBef>
        <a:spcPts val="0"/>
      </a:spcBef>
      <a:spcAft>
        <a:spcPts val="0"/>
      </a:spcAft>
      <a:buClrTx/>
      <a:buSzTx/>
      <a:buFontTx/>
      <a:buNone/>
      <a:defRPr kumimoji="0" sz="50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825500" rtl="0" fontAlgn="auto" latinLnBrk="0" hangingPunct="0">
      <a:lnSpc>
        <a:spcPct val="100000"/>
      </a:lnSpc>
      <a:spcBef>
        <a:spcPts val="0"/>
      </a:spcBef>
      <a:spcAft>
        <a:spcPts val="0"/>
      </a:spcAft>
      <a:buClrTx/>
      <a:buSzTx/>
      <a:buFontTx/>
      <a:buNone/>
      <a:defRPr kumimoji="0" sz="5000" b="0" i="0" u="none" strike="noStrike" cap="none" spc="0" normalizeH="0" baseline="0">
        <a:ln>
          <a:noFill/>
        </a:ln>
        <a:solidFill>
          <a:srgbClr val="000000"/>
        </a:solidFill>
        <a:effectLst/>
        <a:uFillTx/>
        <a:latin typeface="+mn-lt"/>
        <a:ea typeface="+mn-ea"/>
        <a:cs typeface="+mn-cs"/>
        <a:sym typeface="Helvetica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333"/>
    <p:restoredTop sz="50000"/>
  </p:normalViewPr>
  <p:slideViewPr>
    <p:cSldViewPr snapToGrid="0" snapToObjects="1">
      <p:cViewPr>
        <p:scale>
          <a:sx n="50" d="100"/>
          <a:sy n="50" d="100"/>
        </p:scale>
        <p:origin x="160" y="-1888"/>
      </p:cViewPr>
      <p:guideLst>
        <p:guide orient="horz" pos="4320"/>
        <p:guide pos="76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p:txBody>
      </p:sp>
      <p:sp>
        <p:nvSpPr>
          <p:cNvPr id="117" name="Shape 117"/>
          <p:cNvSpPr>
            <a:spLocks noGrp="1"/>
          </p:cNvSpPr>
          <p:nvPr>
            <p:ph type="body" sz="quarter" idx="1"/>
          </p:nvPr>
        </p:nvSpPr>
        <p:spPr>
          <a:xfrm>
            <a:off x="914400" y="4343400"/>
            <a:ext cx="5029200" cy="4114800"/>
          </a:xfrm>
          <a:prstGeom prst="rect">
            <a:avLst/>
          </a:prstGeom>
        </p:spPr>
        <p:txBody>
          <a:bodyPr/>
          <a:lstStyle/>
          <a:p/>
        </p:txBody>
      </p:sp>
    </p:spTree>
  </p:cSld>
  <p:clrMap bg1="lt1" tx1="dk1" bg2="lt2" tx2="dk2" accent1="accent1" accent2="accent2" accent3="accent3" accent4="accent4" accent5="accent5" accent6="accent6" hlink="hlink" folHlink="folHlink"/>
  <p:notesStyle>
    <a:lvl1pPr defTabSz="457200" latinLnBrk="0">
      <a:lnSpc>
        <a:spcPct val="118000"/>
      </a:lnSpc>
      <a:defRPr sz="2200">
        <a:latin typeface="Helvetica Neue"/>
        <a:ea typeface="Helvetica Neue"/>
        <a:cs typeface="Helvetica Neue"/>
        <a:sym typeface="Helvetica Neue"/>
      </a:defRPr>
    </a:lvl1pPr>
    <a:lvl2pPr indent="228600" defTabSz="457200" latinLnBrk="0">
      <a:lnSpc>
        <a:spcPct val="118000"/>
      </a:lnSpc>
      <a:defRPr sz="2200">
        <a:latin typeface="Helvetica Neue"/>
        <a:ea typeface="Helvetica Neue"/>
        <a:cs typeface="Helvetica Neue"/>
        <a:sym typeface="Helvetica Neue"/>
      </a:defRPr>
    </a:lvl2pPr>
    <a:lvl3pPr indent="457200" defTabSz="457200" latinLnBrk="0">
      <a:lnSpc>
        <a:spcPct val="118000"/>
      </a:lnSpc>
      <a:defRPr sz="2200">
        <a:latin typeface="Helvetica Neue"/>
        <a:ea typeface="Helvetica Neue"/>
        <a:cs typeface="Helvetica Neue"/>
        <a:sym typeface="Helvetica Neue"/>
      </a:defRPr>
    </a:lvl3pPr>
    <a:lvl4pPr indent="685800" defTabSz="457200" latinLnBrk="0">
      <a:lnSpc>
        <a:spcPct val="118000"/>
      </a:lnSpc>
      <a:defRPr sz="2200">
        <a:latin typeface="Helvetica Neue"/>
        <a:ea typeface="Helvetica Neue"/>
        <a:cs typeface="Helvetica Neue"/>
        <a:sym typeface="Helvetica Neue"/>
      </a:defRPr>
    </a:lvl4pPr>
    <a:lvl5pPr indent="914400" defTabSz="457200" latinLnBrk="0">
      <a:lnSpc>
        <a:spcPct val="118000"/>
      </a:lnSpc>
      <a:defRPr sz="2200">
        <a:latin typeface="Helvetica Neue"/>
        <a:ea typeface="Helvetica Neue"/>
        <a:cs typeface="Helvetica Neue"/>
        <a:sym typeface="Helvetica Neue"/>
      </a:defRPr>
    </a:lvl5pPr>
    <a:lvl6pPr indent="1143000" defTabSz="457200" latinLnBrk="0">
      <a:lnSpc>
        <a:spcPct val="118000"/>
      </a:lnSpc>
      <a:defRPr sz="2200">
        <a:latin typeface="Helvetica Neue"/>
        <a:ea typeface="Helvetica Neue"/>
        <a:cs typeface="Helvetica Neue"/>
        <a:sym typeface="Helvetica Neue"/>
      </a:defRPr>
    </a:lvl6pPr>
    <a:lvl7pPr indent="1371600" defTabSz="457200" latinLnBrk="0">
      <a:lnSpc>
        <a:spcPct val="118000"/>
      </a:lnSpc>
      <a:defRPr sz="2200">
        <a:latin typeface="Helvetica Neue"/>
        <a:ea typeface="Helvetica Neue"/>
        <a:cs typeface="Helvetica Neue"/>
        <a:sym typeface="Helvetica Neue"/>
      </a:defRPr>
    </a:lvl7pPr>
    <a:lvl8pPr indent="1600200" defTabSz="457200" latinLnBrk="0">
      <a:lnSpc>
        <a:spcPct val="118000"/>
      </a:lnSpc>
      <a:defRPr sz="2200">
        <a:latin typeface="Helvetica Neue"/>
        <a:ea typeface="Helvetica Neue"/>
        <a:cs typeface="Helvetica Neue"/>
        <a:sym typeface="Helvetica Neue"/>
      </a:defRPr>
    </a:lvl8pPr>
    <a:lvl9pPr indent="1828800" defTabSz="457200" latinLnBrk="0">
      <a:lnSpc>
        <a:spcPct val="118000"/>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kumimoji="1"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与副标题">
    <p:spTree>
      <p:nvGrpSpPr>
        <p:cNvPr id="1" name=""/>
        <p:cNvGrpSpPr/>
        <p:nvPr/>
      </p:nvGrpSpPr>
      <p:grpSpPr>
        <a:xfrm>
          <a:off x="0" y="0"/>
          <a:ext cx="0" cy="0"/>
          <a:chOff x="0" y="0"/>
          <a:chExt cx="0" cy="0"/>
        </a:xfrm>
      </p:grpSpPr>
      <p:sp>
        <p:nvSpPr>
          <p:cNvPr id="11" name="Shape 11"/>
          <p:cNvSpPr>
            <a:spLocks noGrp="1"/>
          </p:cNvSpPr>
          <p:nvPr>
            <p:ph type="title" hasCustomPrompt="1"/>
          </p:nvPr>
        </p:nvSpPr>
        <p:spPr>
          <a:xfrm>
            <a:off x="1778000" y="2298700"/>
            <a:ext cx="20828000" cy="4648200"/>
          </a:xfrm>
          <a:prstGeom prst="rect">
            <a:avLst/>
          </a:prstGeom>
        </p:spPr>
        <p:txBody>
          <a:bodyPr anchor="b"/>
          <a:lstStyle/>
          <a:p>
            <a:r>
              <a:t>标题文本</a:t>
            </a:r>
          </a:p>
        </p:txBody>
      </p:sp>
      <p:sp>
        <p:nvSpPr>
          <p:cNvPr id="12" name="Shape 12"/>
          <p:cNvSpPr>
            <a:spLocks noGrp="1"/>
          </p:cNvSpPr>
          <p:nvPr>
            <p:ph type="body" sz="quarter" idx="1" hasCustomPrompt="1"/>
          </p:nvPr>
        </p:nvSpPr>
        <p:spPr>
          <a:xfrm>
            <a:off x="1778000" y="7073900"/>
            <a:ext cx="20828000" cy="1587500"/>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正文级别 1</a:t>
            </a:r>
          </a:p>
          <a:p>
            <a:pPr lvl="1"/>
            <a:r>
              <a:t>正文级别 2</a:t>
            </a:r>
          </a:p>
          <a:p>
            <a:pPr lvl="2"/>
            <a:r>
              <a:t>正文级别 3</a:t>
            </a:r>
          </a:p>
          <a:p>
            <a:pPr lvl="3"/>
            <a:r>
              <a:t>正文级别 4</a:t>
            </a:r>
          </a:p>
          <a:p>
            <a:pPr lvl="4"/>
            <a:r>
              <a:t>正文级别 5</a:t>
            </a:r>
          </a:p>
        </p:txBody>
      </p:sp>
      <p:sp>
        <p:nvSpPr>
          <p:cNvPr id="13" name="Shape 13"/>
          <p:cNvSpPr>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引文">
    <p:spTree>
      <p:nvGrpSpPr>
        <p:cNvPr id="1" name=""/>
        <p:cNvGrpSpPr/>
        <p:nvPr/>
      </p:nvGrpSpPr>
      <p:grpSpPr>
        <a:xfrm>
          <a:off x="0" y="0"/>
          <a:ext cx="0" cy="0"/>
          <a:chOff x="0" y="0"/>
          <a:chExt cx="0" cy="0"/>
        </a:xfrm>
      </p:grpSpPr>
      <p:sp>
        <p:nvSpPr>
          <p:cNvPr id="93" name="Shape 93"/>
          <p:cNvSpPr>
            <a:spLocks noGrp="1"/>
          </p:cNvSpPr>
          <p:nvPr>
            <p:ph type="body" sz="quarter" idx="13" hasCustomPrompt="1"/>
          </p:nvPr>
        </p:nvSpPr>
        <p:spPr>
          <a:xfrm>
            <a:off x="2387600" y="8953500"/>
            <a:ext cx="19621500" cy="685800"/>
          </a:xfrm>
          <a:prstGeom prst="rect">
            <a:avLst/>
          </a:prstGeom>
        </p:spPr>
        <p:txBody>
          <a:bodyPr anchor="t">
            <a:spAutoFit/>
          </a:bodyPr>
          <a:lstStyle>
            <a:lvl1pPr marL="0" indent="0" algn="ctr">
              <a:spcBef>
                <a:spcPts val="0"/>
              </a:spcBef>
              <a:buSzTx/>
              <a:buNone/>
              <a:defRPr sz="3800"/>
            </a:lvl1pPr>
          </a:lstStyle>
          <a:p>
            <a:r>
              <a:t>–Johnny Appleseed</a:t>
            </a:r>
          </a:p>
        </p:txBody>
      </p:sp>
      <p:sp>
        <p:nvSpPr>
          <p:cNvPr id="94" name="Shape 94"/>
          <p:cNvSpPr>
            <a:spLocks noGrp="1"/>
          </p:cNvSpPr>
          <p:nvPr>
            <p:ph type="body" sz="quarter" idx="14" hasCustomPrompt="1"/>
          </p:nvPr>
        </p:nvSpPr>
        <p:spPr>
          <a:xfrm>
            <a:off x="2387600" y="5975349"/>
            <a:ext cx="19621500" cy="1028701"/>
          </a:xfrm>
          <a:prstGeom prst="rect">
            <a:avLst/>
          </a:prstGeom>
        </p:spPr>
        <p:txBody>
          <a:bodyPr>
            <a:spAutoFit/>
          </a:bodyPr>
          <a:lstStyle>
            <a:lvl1pPr marL="0" indent="0" algn="ctr">
              <a:spcBef>
                <a:spcPts val="0"/>
              </a:spcBef>
              <a:buSzTx/>
              <a:buNone/>
            </a:lvl1pPr>
          </a:lstStyle>
          <a:p>
            <a:r>
              <a:t>“在此键入引文。”</a:t>
            </a:r>
          </a:p>
        </p:txBody>
      </p:sp>
      <p:sp>
        <p:nvSpPr>
          <p:cNvPr id="95" name="Shape 95"/>
          <p:cNvSpPr>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照片">
    <p:spTree>
      <p:nvGrpSpPr>
        <p:cNvPr id="1" name=""/>
        <p:cNvGrpSpPr/>
        <p:nvPr/>
      </p:nvGrpSpPr>
      <p:grpSpPr>
        <a:xfrm>
          <a:off x="0" y="0"/>
          <a:ext cx="0" cy="0"/>
          <a:chOff x="0" y="0"/>
          <a:chExt cx="0" cy="0"/>
        </a:xfrm>
      </p:grpSpPr>
      <p:sp>
        <p:nvSpPr>
          <p:cNvPr id="102" name="Shape 102"/>
          <p:cNvSpPr>
            <a:spLocks noGrp="1"/>
          </p:cNvSpPr>
          <p:nvPr>
            <p:ph type="pic" idx="13"/>
          </p:nvPr>
        </p:nvSpPr>
        <p:spPr>
          <a:xfrm>
            <a:off x="0" y="0"/>
            <a:ext cx="24384000" cy="13716000"/>
          </a:xfrm>
          <a:prstGeom prst="rect">
            <a:avLst/>
          </a:prstGeom>
        </p:spPr>
        <p:txBody>
          <a:bodyPr lIns="91439" tIns="45719" rIns="91439" bIns="45719" anchor="t">
            <a:noAutofit/>
          </a:bodyPr>
          <a:lstStyle/>
          <a:p/>
        </p:txBody>
      </p:sp>
      <p:sp>
        <p:nvSpPr>
          <p:cNvPr id="103" name="Shape 103"/>
          <p:cNvSpPr>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照片 - 水平">
    <p:spTree>
      <p:nvGrpSpPr>
        <p:cNvPr id="1" name=""/>
        <p:cNvGrpSpPr/>
        <p:nvPr/>
      </p:nvGrpSpPr>
      <p:grpSpPr>
        <a:xfrm>
          <a:off x="0" y="0"/>
          <a:ext cx="0" cy="0"/>
          <a:chOff x="0" y="0"/>
          <a:chExt cx="0" cy="0"/>
        </a:xfrm>
      </p:grpSpPr>
      <p:sp>
        <p:nvSpPr>
          <p:cNvPr id="20" name="Shape 20"/>
          <p:cNvSpPr>
            <a:spLocks noGrp="1"/>
          </p:cNvSpPr>
          <p:nvPr>
            <p:ph type="pic" idx="13"/>
          </p:nvPr>
        </p:nvSpPr>
        <p:spPr>
          <a:xfrm>
            <a:off x="3125968" y="673100"/>
            <a:ext cx="18135601" cy="8737600"/>
          </a:xfrm>
          <a:prstGeom prst="rect">
            <a:avLst/>
          </a:prstGeom>
        </p:spPr>
        <p:txBody>
          <a:bodyPr lIns="91439" tIns="45719" rIns="91439" bIns="45719" anchor="t">
            <a:noAutofit/>
          </a:bodyPr>
          <a:lstStyle/>
          <a:p/>
        </p:txBody>
      </p:sp>
      <p:sp>
        <p:nvSpPr>
          <p:cNvPr id="21" name="Shape 21"/>
          <p:cNvSpPr>
            <a:spLocks noGrp="1"/>
          </p:cNvSpPr>
          <p:nvPr>
            <p:ph type="title" hasCustomPrompt="1"/>
          </p:nvPr>
        </p:nvSpPr>
        <p:spPr>
          <a:xfrm>
            <a:off x="635000" y="9448800"/>
            <a:ext cx="23114000" cy="2006600"/>
          </a:xfrm>
          <a:prstGeom prst="rect">
            <a:avLst/>
          </a:prstGeom>
        </p:spPr>
        <p:txBody>
          <a:bodyPr anchor="b"/>
          <a:lstStyle/>
          <a:p>
            <a:r>
              <a:t>标题文本</a:t>
            </a:r>
          </a:p>
        </p:txBody>
      </p:sp>
      <p:sp>
        <p:nvSpPr>
          <p:cNvPr id="22" name="Shape 22"/>
          <p:cNvSpPr>
            <a:spLocks noGrp="1"/>
          </p:cNvSpPr>
          <p:nvPr>
            <p:ph type="body" sz="quarter" idx="1" hasCustomPrompt="1"/>
          </p:nvPr>
        </p:nvSpPr>
        <p:spPr>
          <a:xfrm>
            <a:off x="635000" y="11518900"/>
            <a:ext cx="23114000" cy="1587500"/>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正文级别 1</a:t>
            </a:r>
          </a:p>
          <a:p>
            <a:pPr lvl="1"/>
            <a:r>
              <a:t>正文级别 2</a:t>
            </a:r>
          </a:p>
          <a:p>
            <a:pPr lvl="2"/>
            <a:r>
              <a:t>正文级别 3</a:t>
            </a:r>
          </a:p>
          <a:p>
            <a:pPr lvl="3"/>
            <a:r>
              <a:t>正文级别 4</a:t>
            </a:r>
          </a:p>
          <a:p>
            <a:pPr lvl="4"/>
            <a:r>
              <a:t>正文级别 5</a:t>
            </a:r>
          </a:p>
        </p:txBody>
      </p:sp>
      <p:sp>
        <p:nvSpPr>
          <p:cNvPr id="23" name="Shape 23"/>
          <p:cNvSpPr>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标题 - 居中">
    <p:spTree>
      <p:nvGrpSpPr>
        <p:cNvPr id="1" name=""/>
        <p:cNvGrpSpPr/>
        <p:nvPr/>
      </p:nvGrpSpPr>
      <p:grpSpPr>
        <a:xfrm>
          <a:off x="0" y="0"/>
          <a:ext cx="0" cy="0"/>
          <a:chOff x="0" y="0"/>
          <a:chExt cx="0" cy="0"/>
        </a:xfrm>
      </p:grpSpPr>
      <p:sp>
        <p:nvSpPr>
          <p:cNvPr id="30" name="Shape 30"/>
          <p:cNvSpPr>
            <a:spLocks noGrp="1"/>
          </p:cNvSpPr>
          <p:nvPr>
            <p:ph type="title" hasCustomPrompt="1"/>
          </p:nvPr>
        </p:nvSpPr>
        <p:spPr>
          <a:xfrm>
            <a:off x="1778000" y="4533900"/>
            <a:ext cx="20828000" cy="4648200"/>
          </a:xfrm>
          <a:prstGeom prst="rect">
            <a:avLst/>
          </a:prstGeom>
        </p:spPr>
        <p:txBody>
          <a:bodyPr/>
          <a:lstStyle/>
          <a:p>
            <a:r>
              <a:t>标题文本</a:t>
            </a:r>
          </a:p>
        </p:txBody>
      </p:sp>
      <p:sp>
        <p:nvSpPr>
          <p:cNvPr id="31" name="Shape 31"/>
          <p:cNvSpPr>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照片 - 垂直">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13165980" y="1104900"/>
            <a:ext cx="9525001" cy="11506200"/>
          </a:xfrm>
          <a:prstGeom prst="rect">
            <a:avLst/>
          </a:prstGeom>
        </p:spPr>
        <p:txBody>
          <a:bodyPr lIns="91439" tIns="45719" rIns="91439" bIns="45719" anchor="t">
            <a:noAutofit/>
          </a:bodyPr>
          <a:lstStyle/>
          <a:p/>
        </p:txBody>
      </p:sp>
      <p:sp>
        <p:nvSpPr>
          <p:cNvPr id="39" name="Shape 39"/>
          <p:cNvSpPr>
            <a:spLocks noGrp="1"/>
          </p:cNvSpPr>
          <p:nvPr>
            <p:ph type="title" hasCustomPrompt="1"/>
          </p:nvPr>
        </p:nvSpPr>
        <p:spPr>
          <a:xfrm>
            <a:off x="1651000" y="1104900"/>
            <a:ext cx="10223500" cy="5613400"/>
          </a:xfrm>
          <a:prstGeom prst="rect">
            <a:avLst/>
          </a:prstGeom>
        </p:spPr>
        <p:txBody>
          <a:bodyPr anchor="b"/>
          <a:lstStyle>
            <a:lvl1pPr>
              <a:defRPr sz="8400"/>
            </a:lvl1pPr>
          </a:lstStyle>
          <a:p>
            <a:r>
              <a:t>标题文本</a:t>
            </a:r>
          </a:p>
        </p:txBody>
      </p:sp>
      <p:sp>
        <p:nvSpPr>
          <p:cNvPr id="40" name="Shape 40"/>
          <p:cNvSpPr>
            <a:spLocks noGrp="1"/>
          </p:cNvSpPr>
          <p:nvPr>
            <p:ph type="body" sz="quarter" idx="1" hasCustomPrompt="1"/>
          </p:nvPr>
        </p:nvSpPr>
        <p:spPr>
          <a:xfrm>
            <a:off x="1651000" y="6845300"/>
            <a:ext cx="10223500" cy="5765800"/>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正文级别 1</a:t>
            </a:r>
          </a:p>
          <a:p>
            <a:pPr lvl="1"/>
            <a:r>
              <a:t>正文级别 2</a:t>
            </a:r>
          </a:p>
          <a:p>
            <a:pPr lvl="2"/>
            <a:r>
              <a:t>正文级别 3</a:t>
            </a:r>
          </a:p>
          <a:p>
            <a:pPr lvl="3"/>
            <a:r>
              <a:t>正文级别 4</a:t>
            </a:r>
          </a:p>
          <a:p>
            <a:pPr lvl="4"/>
            <a:r>
              <a:t>正文级别 5</a:t>
            </a:r>
          </a:p>
        </p:txBody>
      </p:sp>
      <p:sp>
        <p:nvSpPr>
          <p:cNvPr id="41" name="Shape 41"/>
          <p:cNvSpPr>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标题 - 顶部对齐">
    <p:spTree>
      <p:nvGrpSpPr>
        <p:cNvPr id="1" name=""/>
        <p:cNvGrpSpPr/>
        <p:nvPr/>
      </p:nvGrpSpPr>
      <p:grpSpPr>
        <a:xfrm>
          <a:off x="0" y="0"/>
          <a:ext cx="0" cy="0"/>
          <a:chOff x="0" y="0"/>
          <a:chExt cx="0" cy="0"/>
        </a:xfrm>
      </p:grpSpPr>
      <p:sp>
        <p:nvSpPr>
          <p:cNvPr id="48" name="Shape 48"/>
          <p:cNvSpPr>
            <a:spLocks noGrp="1"/>
          </p:cNvSpPr>
          <p:nvPr>
            <p:ph type="title" hasCustomPrompt="1"/>
          </p:nvPr>
        </p:nvSpPr>
        <p:spPr>
          <a:prstGeom prst="rect">
            <a:avLst/>
          </a:prstGeom>
        </p:spPr>
        <p:txBody>
          <a:bodyPr/>
          <a:lstStyle/>
          <a:p>
            <a:r>
              <a:t>标题文本</a:t>
            </a:r>
          </a:p>
        </p:txBody>
      </p:sp>
      <p:sp>
        <p:nvSpPr>
          <p:cNvPr id="49" name="Shape 49"/>
          <p:cNvSpPr>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56" name="Shape 56"/>
          <p:cNvSpPr>
            <a:spLocks noGrp="1"/>
          </p:cNvSpPr>
          <p:nvPr>
            <p:ph type="title" hasCustomPrompt="1"/>
          </p:nvPr>
        </p:nvSpPr>
        <p:spPr>
          <a:xfrm>
            <a:off x="0" y="0"/>
            <a:ext cx="24384000" cy="1805940"/>
          </a:xfrm>
          <a:prstGeom prst="rect">
            <a:avLst/>
          </a:prstGeom>
        </p:spPr>
        <p:txBody>
          <a:bodyPr/>
          <a:lstStyle/>
          <a:p>
            <a:r>
              <a:t>标题文本</a:t>
            </a:r>
          </a:p>
        </p:txBody>
      </p:sp>
      <p:sp>
        <p:nvSpPr>
          <p:cNvPr id="57" name="Shape 57"/>
          <p:cNvSpPr>
            <a:spLocks noGrp="1"/>
          </p:cNvSpPr>
          <p:nvPr>
            <p:ph type="body" idx="1" hasCustomPrompt="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58" name="Shape 58"/>
          <p:cNvSpPr>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标题、项目符号与照片">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13169900" y="3238500"/>
            <a:ext cx="9525000" cy="9207500"/>
          </a:xfrm>
          <a:prstGeom prst="rect">
            <a:avLst/>
          </a:prstGeom>
        </p:spPr>
        <p:txBody>
          <a:bodyPr lIns="91439" tIns="45719" rIns="91439" bIns="45719" anchor="t">
            <a:noAutofit/>
          </a:bodyPr>
          <a:lstStyle/>
          <a:p/>
        </p:txBody>
      </p:sp>
      <p:sp>
        <p:nvSpPr>
          <p:cNvPr id="66" name="Shape 66"/>
          <p:cNvSpPr>
            <a:spLocks noGrp="1"/>
          </p:cNvSpPr>
          <p:nvPr>
            <p:ph type="title" hasCustomPrompt="1"/>
          </p:nvPr>
        </p:nvSpPr>
        <p:spPr>
          <a:prstGeom prst="rect">
            <a:avLst/>
          </a:prstGeom>
        </p:spPr>
        <p:txBody>
          <a:bodyPr/>
          <a:lstStyle/>
          <a:p>
            <a:r>
              <a:t>标题文本</a:t>
            </a:r>
          </a:p>
        </p:txBody>
      </p:sp>
      <p:sp>
        <p:nvSpPr>
          <p:cNvPr id="67" name="Shape 67"/>
          <p:cNvSpPr>
            <a:spLocks noGrp="1"/>
          </p:cNvSpPr>
          <p:nvPr>
            <p:ph type="body" sz="half" idx="1" hasCustomPrompt="1"/>
          </p:nvPr>
        </p:nvSpPr>
        <p:spPr>
          <a:xfrm>
            <a:off x="1689100" y="3238500"/>
            <a:ext cx="10007600" cy="9207500"/>
          </a:xfrm>
          <a:prstGeom prst="rect">
            <a:avLst/>
          </a:prstGeom>
        </p:spPr>
        <p:txBody>
          <a:bodyPr/>
          <a:lstStyle>
            <a:lvl1pPr marL="558800" indent="-558800">
              <a:spcBef>
                <a:spcPts val="4500"/>
              </a:spcBef>
              <a:defRPr sz="4500"/>
            </a:lvl1pPr>
            <a:lvl2pPr marL="1117600" indent="-558800">
              <a:spcBef>
                <a:spcPts val="4500"/>
              </a:spcBef>
              <a:defRPr sz="4500"/>
            </a:lvl2pPr>
            <a:lvl3pPr marL="1676400" indent="-558800">
              <a:spcBef>
                <a:spcPts val="4500"/>
              </a:spcBef>
              <a:defRPr sz="4500"/>
            </a:lvl3pPr>
            <a:lvl4pPr marL="2235200" indent="-558800">
              <a:spcBef>
                <a:spcPts val="4500"/>
              </a:spcBef>
              <a:defRPr sz="4500"/>
            </a:lvl4pPr>
            <a:lvl5pPr marL="2794000" indent="-558800">
              <a:spcBef>
                <a:spcPts val="4500"/>
              </a:spcBef>
              <a:defRPr sz="4500"/>
            </a:lvl5pPr>
          </a:lstStyle>
          <a:p>
            <a:r>
              <a:t>正文级别 1</a:t>
            </a:r>
          </a:p>
          <a:p>
            <a:pPr lvl="1"/>
            <a:r>
              <a:t>正文级别 2</a:t>
            </a:r>
          </a:p>
          <a:p>
            <a:pPr lvl="2"/>
            <a:r>
              <a:t>正文级别 3</a:t>
            </a:r>
          </a:p>
          <a:p>
            <a:pPr lvl="3"/>
            <a:r>
              <a:t>正文级别 4</a:t>
            </a:r>
          </a:p>
          <a:p>
            <a:pPr lvl="4"/>
            <a:r>
              <a:t>正文级别 5</a:t>
            </a:r>
          </a:p>
        </p:txBody>
      </p:sp>
      <p:sp>
        <p:nvSpPr>
          <p:cNvPr id="68" name="Shape 68"/>
          <p:cNvSpPr>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项目符号">
    <p:spTree>
      <p:nvGrpSpPr>
        <p:cNvPr id="1" name=""/>
        <p:cNvGrpSpPr/>
        <p:nvPr/>
      </p:nvGrpSpPr>
      <p:grpSpPr>
        <a:xfrm>
          <a:off x="0" y="0"/>
          <a:ext cx="0" cy="0"/>
          <a:chOff x="0" y="0"/>
          <a:chExt cx="0" cy="0"/>
        </a:xfrm>
      </p:grpSpPr>
      <p:sp>
        <p:nvSpPr>
          <p:cNvPr id="75" name="Shape 75"/>
          <p:cNvSpPr>
            <a:spLocks noGrp="1"/>
          </p:cNvSpPr>
          <p:nvPr>
            <p:ph type="body" idx="1" hasCustomPrompt="1"/>
          </p:nvPr>
        </p:nvSpPr>
        <p:spPr>
          <a:xfrm>
            <a:off x="1689100" y="1778000"/>
            <a:ext cx="21005800" cy="10147300"/>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76" name="Shape 76"/>
          <p:cNvSpPr>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照片 - 3 联">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15760700" y="7048500"/>
            <a:ext cx="7404100" cy="5549900"/>
          </a:xfrm>
          <a:prstGeom prst="rect">
            <a:avLst/>
          </a:prstGeom>
        </p:spPr>
        <p:txBody>
          <a:bodyPr lIns="91439" tIns="45719" rIns="91439" bIns="45719" anchor="t">
            <a:noAutofit/>
          </a:bodyPr>
          <a:lstStyle/>
          <a:p/>
        </p:txBody>
      </p:sp>
      <p:sp>
        <p:nvSpPr>
          <p:cNvPr id="84" name="Shape 84"/>
          <p:cNvSpPr>
            <a:spLocks noGrp="1"/>
          </p:cNvSpPr>
          <p:nvPr>
            <p:ph type="pic" sz="quarter" idx="14"/>
          </p:nvPr>
        </p:nvSpPr>
        <p:spPr>
          <a:xfrm>
            <a:off x="15760700" y="1130300"/>
            <a:ext cx="7404100" cy="5549900"/>
          </a:xfrm>
          <a:prstGeom prst="rect">
            <a:avLst/>
          </a:prstGeom>
        </p:spPr>
        <p:txBody>
          <a:bodyPr lIns="91439" tIns="45719" rIns="91439" bIns="45719" anchor="t">
            <a:noAutofit/>
          </a:bodyPr>
          <a:lstStyle/>
          <a:p/>
        </p:txBody>
      </p:sp>
      <p:sp>
        <p:nvSpPr>
          <p:cNvPr id="85" name="Shape 85"/>
          <p:cNvSpPr>
            <a:spLocks noGrp="1"/>
          </p:cNvSpPr>
          <p:nvPr>
            <p:ph type="pic" idx="15"/>
          </p:nvPr>
        </p:nvSpPr>
        <p:spPr>
          <a:xfrm>
            <a:off x="1206500" y="1130300"/>
            <a:ext cx="14173200" cy="11468100"/>
          </a:xfrm>
          <a:prstGeom prst="rect">
            <a:avLst/>
          </a:prstGeom>
        </p:spPr>
        <p:txBody>
          <a:bodyPr lIns="91439" tIns="45719" rIns="91439" bIns="45719" anchor="t">
            <a:noAutofit/>
          </a:bodyPr>
          <a:lstStyle/>
          <a:p/>
        </p:txBody>
      </p:sp>
      <p:sp>
        <p:nvSpPr>
          <p:cNvPr id="86" name="Shape 86"/>
          <p:cNvSpPr>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13"/>
          <a:stretch>
            <a:fillRect/>
          </a:stretch>
        </p:blipFill>
        <p:spPr>
          <a:xfrm>
            <a:off x="128196" y="184721"/>
            <a:ext cx="24133884" cy="12865799"/>
          </a:xfrm>
          <a:prstGeom prst="rect">
            <a:avLst/>
          </a:prstGeom>
        </p:spPr>
      </p:pic>
      <p:sp>
        <p:nvSpPr>
          <p:cNvPr id="2" name="Shape 2"/>
          <p:cNvSpPr>
            <a:spLocks noGrp="1"/>
          </p:cNvSpPr>
          <p:nvPr>
            <p:ph type="title"/>
          </p:nvPr>
        </p:nvSpPr>
        <p:spPr>
          <a:xfrm>
            <a:off x="0" y="0"/>
            <a:ext cx="24384000" cy="2171700"/>
          </a:xfrm>
          <a:prstGeom prst="rect">
            <a:avLst/>
          </a:prstGeom>
          <a:ln w="12700">
            <a:miter lim="400000"/>
          </a:ln>
        </p:spPr>
        <p:txBody>
          <a:bodyPr lIns="50800" tIns="50800" rIns="50800" bIns="50800" anchor="ctr">
            <a:normAutofit/>
          </a:bodyPr>
          <a:lstStyle/>
          <a:p>
            <a:r>
              <a:rPr dirty="0"/>
              <a:t>标题文本</a:t>
            </a:r>
            <a:endParaRPr dirty="0"/>
          </a:p>
        </p:txBody>
      </p:sp>
      <p:sp>
        <p:nvSpPr>
          <p:cNvPr id="3" name="Shape 3"/>
          <p:cNvSpPr>
            <a:spLocks noGrp="1"/>
          </p:cNvSpPr>
          <p:nvPr>
            <p:ph type="body" idx="1"/>
          </p:nvPr>
        </p:nvSpPr>
        <p:spPr>
          <a:xfrm>
            <a:off x="1689100" y="3238500"/>
            <a:ext cx="21005800" cy="9207500"/>
          </a:xfrm>
          <a:prstGeom prst="rect">
            <a:avLst/>
          </a:prstGeom>
          <a:ln w="12700">
            <a:miter lim="400000"/>
          </a:ln>
        </p:spPr>
        <p:txBody>
          <a:bodyPr lIns="50800" tIns="50800" rIns="50800" bIns="50800" anchor="ctr">
            <a:normAutofit/>
          </a:bodyPr>
          <a:lstStyle/>
          <a:p>
            <a:r>
              <a:t>正文级别 1</a:t>
            </a:r>
          </a:p>
          <a:p>
            <a:pPr lvl="1"/>
            <a:r>
              <a:t>正文级别 2</a:t>
            </a:r>
          </a:p>
          <a:p>
            <a:pPr lvl="2"/>
            <a:r>
              <a:t>正文级别 3</a:t>
            </a:r>
          </a:p>
          <a:p>
            <a:pPr lvl="3"/>
            <a:r>
              <a:t>正文级别 4</a:t>
            </a:r>
          </a:p>
          <a:p>
            <a:pPr lvl="4"/>
            <a:r>
              <a:t>正文级别 5</a:t>
            </a:r>
          </a:p>
        </p:txBody>
      </p:sp>
      <p:sp>
        <p:nvSpPr>
          <p:cNvPr id="4" name="Shape 4"/>
          <p:cNvSpPr>
            <a:spLocks noGrp="1"/>
          </p:cNvSpPr>
          <p:nvPr>
            <p:ph type="sldNum" sz="quarter" idx="2"/>
          </p:nvPr>
        </p:nvSpPr>
        <p:spPr>
          <a:xfrm>
            <a:off x="11959031" y="13081000"/>
            <a:ext cx="453238" cy="469900"/>
          </a:xfrm>
          <a:prstGeom prst="rect">
            <a:avLst/>
          </a:prstGeom>
          <a:ln w="12700">
            <a:miter lim="400000"/>
          </a:ln>
        </p:spPr>
        <p:txBody>
          <a:bodyPr wrap="none" lIns="50800" tIns="50800" rIns="50800" bIns="50800">
            <a:spAutoFit/>
          </a:bodyPr>
          <a:lstStyle>
            <a:lvl1pPr>
              <a:defRPr sz="2400"/>
            </a:lvl1pPr>
          </a:lstStyle>
          <a:p>
            <a:fld id="{86CB4B4D-7CA3-9044-876B-883B54F8677D}" type="slidenum">
              <a:rPr/>
            </a:fld>
            <a:endParaRPr/>
          </a:p>
        </p:txBody>
      </p:sp>
      <p:sp>
        <p:nvSpPr>
          <p:cNvPr id="8" name="Rectangle 7"/>
          <p:cNvSpPr/>
          <p:nvPr userDrawn="1"/>
        </p:nvSpPr>
        <p:spPr>
          <a:xfrm>
            <a:off x="0" y="13081000"/>
            <a:ext cx="24384000" cy="665843"/>
          </a:xfrm>
          <a:prstGeom prst="rect">
            <a:avLst/>
          </a:prstGeom>
          <a:solidFill>
            <a:srgbClr val="00B050"/>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endParaRPr kumimoji="0" lang="en-US" sz="3200" b="0" i="0" u="none" strike="noStrike" cap="none" spc="0" normalizeH="0" baseline="0">
              <a:ln>
                <a:noFill/>
              </a:ln>
              <a:solidFill>
                <a:srgbClr val="FFFFFF"/>
              </a:solidFill>
              <a:effectLst/>
              <a:uFillTx/>
              <a:latin typeface="+mn-lt"/>
              <a:ea typeface="+mn-ea"/>
              <a:cs typeface="+mn-cs"/>
              <a:sym typeface="Helvetica Ligh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txStyles>
    <p:titleStyle>
      <a:lvl1pPr marL="0" marR="0" indent="0" algn="ctr" defTabSz="825500" rtl="0" latinLnBrk="0">
        <a:lnSpc>
          <a:spcPct val="100000"/>
        </a:lnSpc>
        <a:spcBef>
          <a:spcPts val="0"/>
        </a:spcBef>
        <a:spcAft>
          <a:spcPts val="0"/>
        </a:spcAft>
        <a:buClrTx/>
        <a:buSzTx/>
        <a:buFontTx/>
        <a:buNone/>
        <a:defRPr sz="6000" b="1" i="0" u="none" strike="noStrike" cap="none" spc="0" baseline="0">
          <a:ln>
            <a:noFill/>
          </a:ln>
          <a:solidFill>
            <a:schemeClr val="accent1"/>
          </a:solidFill>
          <a:uFillTx/>
          <a:latin typeface="微软雅黑" panose="020B0503020204020204" charset="-122"/>
          <a:ea typeface="微软雅黑" panose="020B0503020204020204" charset="-122"/>
          <a:cs typeface="微软雅黑" panose="020B0503020204020204" charset="-122"/>
          <a:sym typeface="Helvetica Light"/>
        </a:defRPr>
      </a:lvl1pPr>
      <a:lvl2pPr marL="0" marR="0" indent="22860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2pPr>
      <a:lvl3pPr marL="0" marR="0" indent="45720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3pPr>
      <a:lvl4pPr marL="0" marR="0" indent="68580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4pPr>
      <a:lvl5pPr marL="0" marR="0" indent="91440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5pPr>
      <a:lvl6pPr marL="0" marR="0" indent="114300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6pPr>
      <a:lvl7pPr marL="0" marR="0" indent="137160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7pPr>
      <a:lvl8pPr marL="0" marR="0" indent="160020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8pPr>
      <a:lvl9pPr marL="0" marR="0" indent="182880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9pPr>
    </p:titleStyle>
    <p:bodyStyle>
      <a:lvl1pPr marL="635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1pPr>
      <a:lvl2pPr marL="1270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2pPr>
      <a:lvl3pPr marL="1905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3pPr>
      <a:lvl4pPr marL="2540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4pPr>
      <a:lvl5pPr marL="3175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5pPr>
      <a:lvl6pPr marL="3810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6pPr>
      <a:lvl7pPr marL="4445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7pPr>
      <a:lvl8pPr marL="5080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8pPr>
      <a:lvl9pPr marL="5715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825500" rtl="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Light"/>
        </a:defRPr>
      </a:lvl1pPr>
      <a:lvl2pPr marL="0" marR="0" indent="228600" algn="ctr" defTabSz="825500" rtl="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Light"/>
        </a:defRPr>
      </a:lvl2pPr>
      <a:lvl3pPr marL="0" marR="0" indent="457200" algn="ctr" defTabSz="825500" rtl="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Light"/>
        </a:defRPr>
      </a:lvl3pPr>
      <a:lvl4pPr marL="0" marR="0" indent="685800" algn="ctr" defTabSz="825500" rtl="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Light"/>
        </a:defRPr>
      </a:lvl4pPr>
      <a:lvl5pPr marL="0" marR="0" indent="914400" algn="ctr" defTabSz="825500" rtl="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Light"/>
        </a:defRPr>
      </a:lvl5pPr>
      <a:lvl6pPr marL="0" marR="0" indent="1143000" algn="ctr" defTabSz="825500" rtl="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Light"/>
        </a:defRPr>
      </a:lvl6pPr>
      <a:lvl7pPr marL="0" marR="0" indent="1371600" algn="ctr" defTabSz="825500" rtl="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Light"/>
        </a:defRPr>
      </a:lvl7pPr>
      <a:lvl8pPr marL="0" marR="0" indent="1600200" algn="ctr" defTabSz="825500" rtl="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Light"/>
        </a:defRPr>
      </a:lvl8pPr>
      <a:lvl9pPr marL="0" marR="0" indent="1828800" algn="ctr" defTabSz="825500" rtl="0" latinLnBrk="0">
        <a:lnSpc>
          <a:spcPct val="100000"/>
        </a:lnSpc>
        <a:spcBef>
          <a:spcPts val="0"/>
        </a:spcBef>
        <a:spcAft>
          <a:spcPts val="0"/>
        </a:spcAft>
        <a:buClrTx/>
        <a:buSzTx/>
        <a:buFontTx/>
        <a:buNone/>
        <a:defRPr sz="24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1.tiff"/><Relationship Id="rId1" Type="http://schemas.openxmlformats.org/officeDocument/2006/relationships/image" Target="../media/image2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image" Target="../media/image1.tiff"/></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image" Target="../media/image2.tiff"/><Relationship Id="rId2" Type="http://schemas.openxmlformats.org/officeDocument/2006/relationships/image" Target="../media/image4.jpeg"/><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xml"/><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image" Target="../media/image3.tiff"/><Relationship Id="rId2" Type="http://schemas.openxmlformats.org/officeDocument/2006/relationships/image" Target="../media/image9.jpeg"/><Relationship Id="rId1" Type="http://schemas.openxmlformats.org/officeDocument/2006/relationships/image" Target="../media/image8.jpe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xml"/><Relationship Id="rId3" Type="http://schemas.openxmlformats.org/officeDocument/2006/relationships/image" Target="../media/image6.tiff"/><Relationship Id="rId2" Type="http://schemas.openxmlformats.org/officeDocument/2006/relationships/image" Target="../media/image5.tiff"/><Relationship Id="rId1" Type="http://schemas.openxmlformats.org/officeDocument/2006/relationships/image" Target="../media/image4.tif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7.tiff"/></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2.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Shape 121"/>
          <p:cNvSpPr/>
          <p:nvPr/>
        </p:nvSpPr>
        <p:spPr>
          <a:xfrm>
            <a:off x="1" y="4219155"/>
            <a:ext cx="24384001" cy="1641475"/>
          </a:xfrm>
          <a:prstGeom prst="rect">
            <a:avLst/>
          </a:prstGeom>
          <a:noFill/>
          <a:ln w="12700">
            <a:miter lim="400000"/>
          </a:ln>
        </p:spPr>
        <p:txBody>
          <a:bodyPr wrap="square" lIns="50800" tIns="50800" rIns="50800" bIns="50800" anchor="ctr">
            <a:spAutoFit/>
          </a:bodyPr>
          <a:lstStyle>
            <a:lvl1pPr>
              <a:defRPr sz="8000">
                <a:solidFill>
                  <a:srgbClr val="FFFFFF"/>
                </a:solidFill>
                <a:latin typeface="Helvetica"/>
                <a:ea typeface="Helvetica"/>
                <a:cs typeface="Helvetica"/>
                <a:sym typeface="Helvetica"/>
              </a:defRPr>
            </a:lvl1pPr>
          </a:lstStyle>
          <a:p>
            <a:r>
              <a:rPr lang="zh-CN" altLang="en-US" sz="10000" b="1" dirty="0">
                <a:solidFill>
                  <a:schemeClr val="accent1"/>
                </a:solidFill>
                <a:latin typeface="微软雅黑" panose="020B0503020204020204" charset="-122"/>
                <a:ea typeface="微软雅黑" panose="020B0503020204020204" charset="-122"/>
                <a:cs typeface="微软雅黑" panose="020B0503020204020204" charset="-122"/>
              </a:rPr>
              <a:t>“步道乐跑”</a:t>
            </a:r>
            <a:r>
              <a:rPr lang="en-US" altLang="zh-CN" sz="10000" b="1" dirty="0">
                <a:solidFill>
                  <a:schemeClr val="accent1"/>
                </a:solidFill>
                <a:latin typeface="微软雅黑" panose="020B0503020204020204" charset="-122"/>
                <a:ea typeface="微软雅黑" panose="020B0503020204020204" charset="-122"/>
                <a:cs typeface="微软雅黑" panose="020B0503020204020204" charset="-122"/>
              </a:rPr>
              <a:t>app</a:t>
            </a:r>
            <a:r>
              <a:rPr lang="zh-CN" altLang="en-US" sz="10000" b="1" dirty="0">
                <a:solidFill>
                  <a:schemeClr val="accent1"/>
                </a:solidFill>
                <a:latin typeface="微软雅黑" panose="020B0503020204020204" charset="-122"/>
                <a:ea typeface="微软雅黑" panose="020B0503020204020204" charset="-122"/>
                <a:cs typeface="微软雅黑" panose="020B0503020204020204" charset="-122"/>
              </a:rPr>
              <a:t>使用</a:t>
            </a:r>
            <a:r>
              <a:rPr lang="zh-CN" altLang="en-US" sz="10000" b="1" dirty="0" smtClean="0">
                <a:solidFill>
                  <a:schemeClr val="accent1"/>
                </a:solidFill>
                <a:latin typeface="微软雅黑" panose="020B0503020204020204" charset="-122"/>
                <a:ea typeface="微软雅黑" panose="020B0503020204020204" charset="-122"/>
                <a:cs typeface="微软雅黑" panose="020B0503020204020204" charset="-122"/>
              </a:rPr>
              <a:t>手册</a:t>
            </a:r>
            <a:endParaRPr lang="zh-CN" altLang="en-US" sz="10000" b="1" dirty="0">
              <a:solidFill>
                <a:schemeClr val="accent1"/>
              </a:solidFill>
              <a:latin typeface="微软雅黑" panose="020B0503020204020204" charset="-122"/>
              <a:ea typeface="微软雅黑" panose="020B0503020204020204" charset="-122"/>
              <a:cs typeface="微软雅黑" panose="020B0503020204020204" charset="-122"/>
            </a:endParaRPr>
          </a:p>
        </p:txBody>
      </p:sp>
      <p:sp>
        <p:nvSpPr>
          <p:cNvPr id="8" name="Shape 123"/>
          <p:cNvSpPr/>
          <p:nvPr/>
        </p:nvSpPr>
        <p:spPr>
          <a:xfrm>
            <a:off x="718457" y="5874903"/>
            <a:ext cx="24384001" cy="1025922"/>
          </a:xfrm>
          <a:prstGeom prst="rect">
            <a:avLst/>
          </a:prstGeom>
          <a:noFill/>
          <a:ln w="12700">
            <a:miter lim="400000"/>
          </a:ln>
        </p:spPr>
        <p:txBody>
          <a:bodyPr wrap="square" lIns="50800" tIns="50800" rIns="50800" bIns="50800" anchor="ctr">
            <a:spAutoFit/>
          </a:bodyPr>
          <a:lstStyle>
            <a:lvl1pPr algn="l" defTabSz="457200">
              <a:defRPr sz="3200">
                <a:solidFill>
                  <a:srgbClr val="FFFFFF"/>
                </a:solidFill>
                <a:latin typeface="PingFang SC Light"/>
                <a:ea typeface="PingFang SC Light"/>
                <a:cs typeface="PingFang SC Light"/>
                <a:sym typeface="PingFang SC Light"/>
              </a:defRPr>
            </a:lvl1pPr>
          </a:lstStyle>
          <a:p>
            <a:pPr algn="ctr"/>
            <a:endParaRPr sz="6000" dirty="0">
              <a:solidFill>
                <a:schemeClr val="tx2"/>
              </a:solidFill>
              <a:latin typeface="微软雅黑" panose="020B0503020204020204" charset="-122"/>
              <a:ea typeface="微软雅黑" panose="020B0503020204020204" charset="-122"/>
              <a:cs typeface="微软雅黑" panose="020B0503020204020204" charset="-122"/>
            </a:endParaRPr>
          </a:p>
        </p:txBody>
      </p:sp>
      <p:sp>
        <p:nvSpPr>
          <p:cNvPr id="2" name="文本框 1"/>
          <p:cNvSpPr txBox="1"/>
          <p:nvPr/>
        </p:nvSpPr>
        <p:spPr>
          <a:xfrm>
            <a:off x="9042501" y="6534118"/>
            <a:ext cx="5232202" cy="8720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r>
              <a:rPr kumimoji="0" lang="zh-CN" altLang="en-US" sz="5000" b="0" i="0" u="none" strike="noStrike" cap="none" spc="0" normalizeH="0" baseline="0" dirty="0" smtClean="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学校智慧体育平台</a:t>
            </a:r>
            <a:endParaRPr kumimoji="0" lang="zh-CN" altLang="en-US" sz="5000" b="0" i="0" u="none" strike="noStrike" cap="none" spc="0" normalizeH="0" baseline="0" dirty="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0" y="0"/>
            <a:ext cx="24384000" cy="1653573"/>
          </a:xfrm>
        </p:spPr>
        <p:txBody>
          <a:bodyPr>
            <a:normAutofit/>
          </a:bodyPr>
          <a:lstStyle/>
          <a:p>
            <a:r>
              <a:rPr lang="zh-CN" altLang="en-US" kern="1200" dirty="0" smtClean="0">
                <a:latin typeface="Arial" panose="020B0604020202020204" pitchFamily="34" charset="0"/>
                <a:ea typeface="微软雅黑" panose="020B0503020204020204" charset="-122"/>
                <a:cs typeface="+mn-ea"/>
              </a:rPr>
              <a:t>常见问题</a:t>
            </a:r>
            <a:endParaRPr lang="zh-CN" altLang="en-US" kern="1200" dirty="0">
              <a:latin typeface="Arial" panose="020B0604020202020204" pitchFamily="34" charset="0"/>
              <a:ea typeface="微软雅黑" panose="020B0503020204020204" charset="-122"/>
              <a:cs typeface="+mn-ea"/>
            </a:endParaRPr>
          </a:p>
        </p:txBody>
      </p:sp>
      <p:pic>
        <p:nvPicPr>
          <p:cNvPr id="2" name="图片 1" descr="常见问题"/>
          <p:cNvPicPr>
            <a:picLocks noChangeAspect="1"/>
          </p:cNvPicPr>
          <p:nvPr/>
        </p:nvPicPr>
        <p:blipFill>
          <a:blip r:embed="rId1"/>
          <a:stretch>
            <a:fillRect/>
          </a:stretch>
        </p:blipFill>
        <p:spPr>
          <a:xfrm>
            <a:off x="2251710" y="2517775"/>
            <a:ext cx="5471160" cy="9731375"/>
          </a:xfrm>
          <a:prstGeom prst="rect">
            <a:avLst/>
          </a:prstGeom>
        </p:spPr>
      </p:pic>
      <p:sp>
        <p:nvSpPr>
          <p:cNvPr id="3" name="文本框 2"/>
          <p:cNvSpPr txBox="1"/>
          <p:nvPr/>
        </p:nvSpPr>
        <p:spPr>
          <a:xfrm>
            <a:off x="8336915" y="3225800"/>
            <a:ext cx="14205585" cy="915035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lstStyle/>
          <a:p>
            <a:pPr marL="0" marR="0" indent="0" algn="l" defTabSz="825500" rtl="0" fontAlgn="auto" latinLnBrk="0" hangingPunct="0">
              <a:lnSpc>
                <a:spcPct val="100000"/>
              </a:lnSpc>
              <a:spcBef>
                <a:spcPts val="0"/>
              </a:spcBef>
              <a:spcAft>
                <a:spcPts val="0"/>
              </a:spcAft>
              <a:buClrTx/>
              <a:buSzTx/>
              <a:buFontTx/>
              <a:buNone/>
            </a:pPr>
            <a:r>
              <a:rPr kumimoji="0" lang="zh-CN" altLang="en-US" sz="2800" b="1"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一.如何进行学生认证？</a:t>
            </a:r>
            <a:endParaRPr kumimoji="0" lang="zh-CN" altLang="en-US" sz="2800" b="1"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在app“我的”界面，点击“去认证”，提交学号等资料等待审核即可，认证通过后，在“我的”界面会有“已认证”标志。</a:t>
            </a: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1"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二.学生认证信息错误怎么办？</a:t>
            </a:r>
            <a:endParaRPr kumimoji="0" lang="zh-CN" altLang="en-US" sz="2800" b="1"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学生认证信息错误可能影响你的最终体育成绩哦！可以进入“我的”——“在线客服”，发送学生身份证明材料，如学生证照片等，联系乐跑君帮你解决哦！</a:t>
            </a: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1"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三.跑步有效，要满足什么条件？</a:t>
            </a:r>
            <a:endParaRPr kumimoji="0" lang="zh-CN" altLang="en-US" sz="2800" b="1"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已认证学生身份的用户，跑步才会跟课外成绩关联，且必须满足学校设置的规则，可以在跑步界面点击右上角的问号查看学校的乐跑规则。</a:t>
            </a: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一般情况下，跑步的里程达标、配速达标且跑步时经过分配的打卡点并自动打卡成功才会计算为有效成绩。</a:t>
            </a: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1"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四.每天可关联几次有效成绩？</a:t>
            </a:r>
            <a:endParaRPr kumimoji="0" lang="zh-CN" altLang="en-US" sz="2800" b="1"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每天有效次数上限由学校设定，为保证持续锻炼，一般会设置为1到2次。超过上限之后，仍可使用app跑步并参与运动排名，但不会关联成绩。</a:t>
            </a: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endParaRPr kumimoji="0" lang="en-US" altLang="zh-CN"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a:t>
            </a:r>
            <a:endParaRPr kumimoji="0" lang="en-US" altLang="zh-CN"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endParaRPr kumimoji="0" lang="en-US" altLang="zh-CN"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r>
              <a:rPr kumimoji="0" lang="en-US" altLang="zh-CN" sz="2800" b="0" i="0" u="none" strike="noStrike" cap="none" spc="0" normalizeH="0" baseline="0" dirty="0" err="1">
                <a:ln>
                  <a:noFill/>
                </a:ln>
                <a:solidFill>
                  <a:srgbClr val="000000"/>
                </a:solidFill>
                <a:effectLst/>
                <a:uFillTx/>
                <a:latin typeface="宋体" panose="02010600030101010101" pitchFamily="2" charset="-122"/>
                <a:ea typeface="宋体" panose="02010600030101010101" pitchFamily="2" charset="-122"/>
                <a:cs typeface="+mn-cs"/>
                <a:sym typeface="Helvetica Light"/>
              </a:rPr>
              <a:t>如有其它疑问或反馈，可进入“我的</a:t>
            </a:r>
            <a:r>
              <a:rPr kumimoji="0" lang="en-US" altLang="zh-CN"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a:t>
            </a:r>
            <a:r>
              <a:rPr kumimoji="0" lang="en-US" altLang="zh-CN" sz="2800" b="0" i="0" u="none" strike="noStrike" cap="none" spc="0" normalizeH="0" baseline="0" dirty="0" err="1">
                <a:ln>
                  <a:noFill/>
                </a:ln>
                <a:solidFill>
                  <a:srgbClr val="000000"/>
                </a:solidFill>
                <a:effectLst/>
                <a:uFillTx/>
                <a:latin typeface="宋体" panose="02010600030101010101" pitchFamily="2" charset="-122"/>
                <a:ea typeface="宋体" panose="02010600030101010101" pitchFamily="2" charset="-122"/>
                <a:cs typeface="+mn-cs"/>
                <a:sym typeface="Helvetica Light"/>
              </a:rPr>
              <a:t>在线客服”联系乐跑君帮你解决哦</a:t>
            </a:r>
            <a:r>
              <a:rPr kumimoji="0" lang="en-US" altLang="zh-CN"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a:t>
            </a:r>
            <a:endParaRPr kumimoji="0" lang="en-US" altLang="zh-CN"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p:txBody>
      </p:sp>
      <p:sp>
        <p:nvSpPr>
          <p:cNvPr id="6" name="文本框 5"/>
          <p:cNvSpPr txBox="1"/>
          <p:nvPr/>
        </p:nvSpPr>
        <p:spPr>
          <a:xfrm>
            <a:off x="8336915" y="2339991"/>
            <a:ext cx="17424399"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algn="l" defTabSz="825500" rtl="0" fontAlgn="auto" latinLnBrk="0" hangingPunct="0">
              <a:lnSpc>
                <a:spcPct val="100000"/>
              </a:lnSpc>
              <a:spcBef>
                <a:spcPts val="0"/>
              </a:spcBef>
              <a:spcAft>
                <a:spcPts val="0"/>
              </a:spcAft>
              <a:buClrTx/>
              <a:buSzTx/>
            </a:pPr>
            <a:r>
              <a:rPr kumimoji="0" lang="zh-CN" altLang="en-US" sz="3600" b="0" i="0" u="none" strike="noStrike" cap="none" spc="0" normalizeH="0" baseline="0" dirty="0" smtClean="0">
                <a:ln>
                  <a:noFill/>
                </a:ln>
                <a:solidFill>
                  <a:schemeClr val="tx1"/>
                </a:solidFill>
                <a:effectLst/>
                <a:uFillTx/>
                <a:latin typeface="微软雅黑" panose="020B0503020204020204" charset="-122"/>
                <a:ea typeface="微软雅黑" panose="020B0503020204020204" charset="-122"/>
                <a:cs typeface="微软雅黑" panose="020B0503020204020204" charset="-122"/>
                <a:sym typeface="Helvetica Light"/>
              </a:rPr>
              <a:t>在</a:t>
            </a:r>
            <a:r>
              <a:rPr kumimoji="0" lang="en-US" altLang="zh-CN" sz="3600" b="0" i="0" u="none" strike="noStrike" cap="none" spc="0" normalizeH="0" baseline="0" dirty="0" smtClean="0">
                <a:ln>
                  <a:noFill/>
                </a:ln>
                <a:solidFill>
                  <a:schemeClr val="tx1"/>
                </a:solidFill>
                <a:effectLst/>
                <a:uFillTx/>
                <a:latin typeface="微软雅黑" panose="020B0503020204020204" charset="-122"/>
                <a:ea typeface="微软雅黑" panose="020B0503020204020204" charset="-122"/>
                <a:cs typeface="微软雅黑" panose="020B0503020204020204" charset="-122"/>
                <a:sym typeface="Helvetica Light"/>
              </a:rPr>
              <a:t>app</a:t>
            </a:r>
            <a:r>
              <a:rPr kumimoji="0" lang="zh-CN" altLang="en-US" sz="3600" b="0" i="0" u="none" strike="noStrike" cap="none" spc="0" normalizeH="0" baseline="0" dirty="0" smtClean="0">
                <a:ln>
                  <a:noFill/>
                </a:ln>
                <a:solidFill>
                  <a:schemeClr val="tx1"/>
                </a:solidFill>
                <a:effectLst/>
                <a:uFillTx/>
                <a:latin typeface="微软雅黑" panose="020B0503020204020204" charset="-122"/>
                <a:ea typeface="微软雅黑" panose="020B0503020204020204" charset="-122"/>
                <a:cs typeface="微软雅黑" panose="020B0503020204020204" charset="-122"/>
                <a:sym typeface="Helvetica Light"/>
              </a:rPr>
              <a:t>“我的”界面有常见问题的汇总，同学们可以随时查看</a:t>
            </a:r>
            <a:endParaRPr kumimoji="0" lang="zh-CN" altLang="en-US" sz="3600" b="0" i="0" u="none" strike="noStrike" cap="none" spc="0" normalizeH="0" baseline="0" dirty="0">
              <a:ln>
                <a:noFill/>
              </a:ln>
              <a:solidFill>
                <a:schemeClr val="tx1"/>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0" y="0"/>
            <a:ext cx="24384000" cy="1653573"/>
          </a:xfrm>
        </p:spPr>
        <p:txBody>
          <a:bodyPr>
            <a:normAutofit/>
          </a:bodyPr>
          <a:lstStyle/>
          <a:p>
            <a:r>
              <a:rPr lang="zh-CN" altLang="en-US" kern="1200" dirty="0" smtClean="0">
                <a:latin typeface="Arial" panose="020B0604020202020204" pitchFamily="34" charset="0"/>
                <a:ea typeface="微软雅黑" panose="020B0503020204020204" charset="-122"/>
                <a:cs typeface="+mn-ea"/>
              </a:rPr>
              <a:t>意见反馈</a:t>
            </a:r>
            <a:endParaRPr lang="zh-CN" altLang="en-US" kern="1200" dirty="0">
              <a:latin typeface="Arial" panose="020B0604020202020204" pitchFamily="34" charset="0"/>
              <a:ea typeface="微软雅黑" panose="020B0503020204020204" charset="-122"/>
              <a:cs typeface="+mn-ea"/>
            </a:endParaRPr>
          </a:p>
        </p:txBody>
      </p:sp>
      <p:pic>
        <p:nvPicPr>
          <p:cNvPr id="2" name="图片 1" descr="意见反馈"/>
          <p:cNvPicPr>
            <a:picLocks noChangeAspect="1"/>
          </p:cNvPicPr>
          <p:nvPr/>
        </p:nvPicPr>
        <p:blipFill>
          <a:blip r:embed="rId1"/>
          <a:stretch>
            <a:fillRect/>
          </a:stretch>
        </p:blipFill>
        <p:spPr>
          <a:xfrm>
            <a:off x="3751580" y="2359025"/>
            <a:ext cx="6437630" cy="9985375"/>
          </a:xfrm>
          <a:prstGeom prst="rect">
            <a:avLst/>
          </a:prstGeom>
        </p:spPr>
      </p:pic>
      <p:sp>
        <p:nvSpPr>
          <p:cNvPr id="3" name="文本框 2"/>
          <p:cNvSpPr txBox="1"/>
          <p:nvPr/>
        </p:nvSpPr>
        <p:spPr>
          <a:xfrm>
            <a:off x="10360025" y="3299461"/>
            <a:ext cx="8834755" cy="7426325"/>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lstStyle/>
          <a:p>
            <a:pPr marL="0" marR="0" indent="0" algn="l" defTabSz="825500" rtl="0" fontAlgn="auto" latinLnBrk="0" hangingPunct="0">
              <a:lnSpc>
                <a:spcPct val="100000"/>
              </a:lnSpc>
              <a:spcBef>
                <a:spcPts val="0"/>
              </a:spcBef>
              <a:spcAft>
                <a:spcPts val="0"/>
              </a:spcAft>
              <a:buClrTx/>
              <a:buSzTx/>
              <a:buFontTx/>
              <a:buNone/>
            </a:pPr>
            <a:r>
              <a:rPr lang="zh-CN" altLang="en-US" sz="2800" dirty="0" smtClean="0">
                <a:latin typeface="宋体" panose="02010600030101010101" pitchFamily="2" charset="-122"/>
                <a:ea typeface="宋体" panose="02010600030101010101" pitchFamily="2" charset="-122"/>
                <a:sym typeface="Helvetica Light"/>
              </a:rPr>
              <a:t>同学们在使用中遇到问题，可以随时在app</a:t>
            </a:r>
            <a:r>
              <a:rPr lang="zh-CN" altLang="en-US" sz="2800" b="1" dirty="0" smtClean="0">
                <a:latin typeface="宋体" panose="02010600030101010101" pitchFamily="2" charset="-122"/>
                <a:ea typeface="宋体" panose="02010600030101010101" pitchFamily="2" charset="-122"/>
                <a:sym typeface="Helvetica Light"/>
              </a:rPr>
              <a:t>反馈留言</a:t>
            </a:r>
            <a:r>
              <a:rPr lang="zh-CN" altLang="en-US" sz="2800" dirty="0" smtClean="0">
                <a:latin typeface="宋体" panose="02010600030101010101" pitchFamily="2" charset="-122"/>
                <a:ea typeface="宋体" panose="02010600030101010101" pitchFamily="2" charset="-122"/>
                <a:sym typeface="Helvetica Light"/>
              </a:rPr>
              <a:t>或通过在</a:t>
            </a:r>
            <a:r>
              <a:rPr lang="en-US" altLang="zh-CN" sz="2800" dirty="0" smtClean="0">
                <a:latin typeface="宋体" panose="02010600030101010101" pitchFamily="2" charset="-122"/>
                <a:ea typeface="宋体" panose="02010600030101010101" pitchFamily="2" charset="-122"/>
                <a:sym typeface="Helvetica Light"/>
              </a:rPr>
              <a:t>app</a:t>
            </a:r>
            <a:r>
              <a:rPr lang="zh-CN" altLang="en-US" sz="2800" dirty="0" smtClean="0">
                <a:latin typeface="宋体" panose="02010600030101010101" pitchFamily="2" charset="-122"/>
                <a:ea typeface="宋体" panose="02010600030101010101" pitchFamily="2" charset="-122"/>
                <a:sym typeface="Helvetica Light"/>
              </a:rPr>
              <a:t>内置的</a:t>
            </a:r>
            <a:r>
              <a:rPr lang="zh-CN" altLang="en-US" sz="2800" b="1" dirty="0" smtClean="0">
                <a:latin typeface="宋体" panose="02010600030101010101" pitchFamily="2" charset="-122"/>
                <a:ea typeface="宋体" panose="02010600030101010101" pitchFamily="2" charset="-122"/>
                <a:sym typeface="Helvetica Light"/>
              </a:rPr>
              <a:t>在线客服</a:t>
            </a:r>
            <a:r>
              <a:rPr lang="zh-CN" altLang="en-US" sz="2800" dirty="0" smtClean="0">
                <a:latin typeface="宋体" panose="02010600030101010101" pitchFamily="2" charset="-122"/>
                <a:ea typeface="宋体" panose="02010600030101010101" pitchFamily="2" charset="-122"/>
                <a:sym typeface="Helvetica Light"/>
              </a:rPr>
              <a:t>联系我们，我们</a:t>
            </a:r>
            <a:r>
              <a:rPr lang="zh-CN" altLang="en-US" sz="2800" dirty="0">
                <a:latin typeface="宋体" panose="02010600030101010101" pitchFamily="2" charset="-122"/>
                <a:ea typeface="宋体" panose="02010600030101010101" pitchFamily="2" charset="-122"/>
                <a:sym typeface="Helvetica Light"/>
              </a:rPr>
              <a:t>会第一时间与您联系并帮助您解决问题。</a:t>
            </a:r>
            <a:r>
              <a:rPr kumimoji="0" lang="zh-CN" altLang="en-US" sz="280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也可通过下列方式与我们进行联系哦！</a:t>
            </a:r>
            <a:endParaRPr kumimoji="0" lang="zh-CN" altLang="en-US" sz="280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80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1"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客服电话：</a:t>
            </a:r>
            <a:r>
              <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027-62434316</a:t>
            </a: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1"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合肥学院公体部电话：</a:t>
            </a:r>
            <a:r>
              <a:rPr kumimoji="0" lang="en-US" altLang="zh-CN"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62158340</a:t>
            </a:r>
            <a:endParaRPr kumimoji="0" lang="en-US" altLang="zh-CN"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1"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客服Q Q：</a:t>
            </a:r>
            <a:r>
              <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2949610052</a:t>
            </a: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1"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微信公众号：</a:t>
            </a:r>
            <a:r>
              <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步道乐跑</a:t>
            </a: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1"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步道探秘QQ交流群：</a:t>
            </a:r>
            <a:r>
              <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QQ群①:511023624、QQ群②:583134849</a:t>
            </a: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a:p>
            <a:pPr marL="0" marR="0" indent="0" algn="l" defTabSz="825500" rtl="0" fontAlgn="auto" latinLnBrk="0" hangingPunct="0">
              <a:lnSpc>
                <a:spcPct val="100000"/>
              </a:lnSpc>
              <a:spcBef>
                <a:spcPts val="0"/>
              </a:spcBef>
              <a:spcAft>
                <a:spcPts val="0"/>
              </a:spcAft>
              <a:buClrTx/>
              <a:buSzTx/>
              <a:buFontTx/>
              <a:buNone/>
            </a:pPr>
            <a:r>
              <a:rPr kumimoji="0" lang="zh-CN" altLang="en-US" sz="2800" b="1"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rPr>
              <a:t>客服邮箱</a:t>
            </a:r>
            <a:r>
              <a:rPr kumimoji="0" lang="zh-CN" altLang="en-US" sz="2800" b="1" i="0" u="none" strike="noStrike" cap="none" spc="0" normalizeH="0" baseline="0" dirty="0" smtClean="0">
                <a:ln>
                  <a:noFill/>
                </a:ln>
                <a:solidFill>
                  <a:srgbClr val="000000"/>
                </a:solidFill>
                <a:effectLst/>
                <a:uFillTx/>
                <a:latin typeface="宋体" panose="02010600030101010101" pitchFamily="2" charset="-122"/>
                <a:ea typeface="宋体" panose="02010600030101010101" pitchFamily="2" charset="-122"/>
                <a:cs typeface="+mn-cs"/>
                <a:sym typeface="Helvetica Light"/>
              </a:rPr>
              <a:t>：</a:t>
            </a:r>
            <a:r>
              <a:rPr kumimoji="0" lang="en-US" altLang="zh-CN" sz="2800" b="1" i="0" u="none" strike="noStrike" cap="none" spc="0" normalizeH="0" baseline="0" dirty="0" smtClean="0">
                <a:ln>
                  <a:noFill/>
                </a:ln>
                <a:solidFill>
                  <a:srgbClr val="000000"/>
                </a:solidFill>
                <a:effectLst/>
                <a:uFillTx/>
                <a:latin typeface="宋体" panose="02010600030101010101" pitchFamily="2" charset="-122"/>
                <a:ea typeface="宋体" panose="02010600030101010101" pitchFamily="2" charset="-122"/>
                <a:cs typeface="+mn-cs"/>
                <a:sym typeface="Helvetica Light"/>
              </a:rPr>
              <a:t>info</a:t>
            </a:r>
            <a:r>
              <a:rPr kumimoji="0" lang="zh-CN" altLang="en-US" sz="2800" b="0" i="0" u="none" strike="noStrike" cap="none" spc="0" normalizeH="0" baseline="0" dirty="0" smtClean="0">
                <a:ln>
                  <a:noFill/>
                </a:ln>
                <a:solidFill>
                  <a:srgbClr val="000000"/>
                </a:solidFill>
                <a:effectLst/>
                <a:uFillTx/>
                <a:latin typeface="宋体" panose="02010600030101010101" pitchFamily="2" charset="-122"/>
                <a:ea typeface="宋体" panose="02010600030101010101" pitchFamily="2" charset="-122"/>
                <a:cs typeface="+mn-cs"/>
                <a:sym typeface="Helvetica Light"/>
              </a:rPr>
              <a:t>@lptiyu.com</a:t>
            </a:r>
            <a:endParaRPr kumimoji="0" lang="zh-CN" altLang="en-US" sz="2800" b="0" i="0" u="none" strike="noStrike" cap="none" spc="0" normalizeH="0" baseline="0" dirty="0">
              <a:ln>
                <a:noFill/>
              </a:ln>
              <a:solidFill>
                <a:srgbClr val="000000"/>
              </a:solidFill>
              <a:effectLst/>
              <a:uFillTx/>
              <a:latin typeface="宋体" panose="02010600030101010101" pitchFamily="2" charset="-122"/>
              <a:ea typeface="宋体" panose="02010600030101010101" pitchFamily="2" charset="-122"/>
              <a:cs typeface="+mn-cs"/>
              <a:sym typeface="Helvetica Light"/>
            </a:endParaRPr>
          </a:p>
        </p:txBody>
      </p:sp>
      <p:pic>
        <p:nvPicPr>
          <p:cNvPr id="5" name="图片 4"/>
          <p:cNvPicPr>
            <a:picLocks noChangeAspect="1"/>
          </p:cNvPicPr>
          <p:nvPr/>
        </p:nvPicPr>
        <p:blipFill>
          <a:blip r:embed="rId2"/>
          <a:stretch>
            <a:fillRect/>
          </a:stretch>
        </p:blipFill>
        <p:spPr>
          <a:xfrm>
            <a:off x="5420995" y="7943850"/>
            <a:ext cx="3048000" cy="2959100"/>
          </a:xfrm>
          <a:prstGeom prst="rect">
            <a:avLst/>
          </a:prstGeom>
        </p:spPr>
      </p:pic>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273800" y="4354911"/>
            <a:ext cx="10160000" cy="2872581"/>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r>
              <a:rPr kumimoji="0" lang="zh-CN" altLang="en-US" sz="6000" b="0" i="0" u="none" strike="noStrike" cap="none" spc="0" normalizeH="0" baseline="0" dirty="0" smtClean="0">
                <a:ln>
                  <a:noFill/>
                </a:ln>
                <a:solidFill>
                  <a:schemeClr val="accent2"/>
                </a:solidFill>
                <a:effectLst/>
                <a:uFillTx/>
                <a:latin typeface="Heiti SC Light" charset="-122"/>
                <a:ea typeface="Heiti SC Light" charset="-122"/>
                <a:cs typeface="Heiti SC Light" charset="-122"/>
                <a:sym typeface="Helvetica Light"/>
              </a:rPr>
              <a:t>成就未来需要健康体魄</a:t>
            </a:r>
            <a:endParaRPr kumimoji="0" lang="zh-CN" altLang="en-US" sz="6000" b="0" i="0" u="none" strike="noStrike" cap="none" spc="0" normalizeH="0" baseline="0" dirty="0" smtClean="0">
              <a:ln>
                <a:noFill/>
              </a:ln>
              <a:solidFill>
                <a:schemeClr val="accent2"/>
              </a:solidFill>
              <a:effectLst/>
              <a:uFillTx/>
              <a:latin typeface="Heiti SC Light" charset="-122"/>
              <a:ea typeface="Heiti SC Light" charset="-122"/>
              <a:cs typeface="Heiti SC Light" charset="-122"/>
              <a:sym typeface="Helvetica Light"/>
            </a:endParaRPr>
          </a:p>
          <a:p>
            <a:pPr marL="0" marR="0" indent="0" algn="ctr" defTabSz="825500" rtl="0" fontAlgn="auto" latinLnBrk="0" hangingPunct="0">
              <a:lnSpc>
                <a:spcPct val="100000"/>
              </a:lnSpc>
              <a:spcBef>
                <a:spcPts val="0"/>
              </a:spcBef>
              <a:spcAft>
                <a:spcPts val="0"/>
              </a:spcAft>
              <a:buClrTx/>
              <a:buSzTx/>
              <a:buFontTx/>
              <a:buNone/>
            </a:pPr>
            <a:endParaRPr kumimoji="0" lang="zh-CN" altLang="en-US" sz="6000" b="0" i="0" u="none" strike="noStrike" cap="none" spc="0" normalizeH="0" baseline="0" dirty="0" smtClean="0">
              <a:ln>
                <a:noFill/>
              </a:ln>
              <a:solidFill>
                <a:schemeClr val="accent2"/>
              </a:solidFill>
              <a:effectLst/>
              <a:uFillTx/>
              <a:latin typeface="Heiti SC Light" charset="-122"/>
              <a:ea typeface="Heiti SC Light" charset="-122"/>
              <a:cs typeface="Heiti SC Light" charset="-122"/>
              <a:sym typeface="Helvetica Light"/>
            </a:endParaRPr>
          </a:p>
          <a:p>
            <a:pPr marL="0" marR="0" indent="0" algn="ctr" defTabSz="825500" rtl="0" fontAlgn="auto" latinLnBrk="0" hangingPunct="0">
              <a:lnSpc>
                <a:spcPct val="100000"/>
              </a:lnSpc>
              <a:spcBef>
                <a:spcPts val="0"/>
              </a:spcBef>
              <a:spcAft>
                <a:spcPts val="0"/>
              </a:spcAft>
              <a:buClrTx/>
              <a:buSzTx/>
              <a:buFontTx/>
              <a:buNone/>
            </a:pPr>
            <a:r>
              <a:rPr kumimoji="0" lang="zh-CN" altLang="en-US" sz="6000" b="0" i="0" u="none" strike="noStrike" cap="none" spc="0" normalizeH="0" baseline="0" dirty="0" smtClean="0">
                <a:ln>
                  <a:noFill/>
                </a:ln>
                <a:solidFill>
                  <a:schemeClr val="accent2"/>
                </a:solidFill>
                <a:effectLst/>
                <a:uFillTx/>
                <a:latin typeface="Heiti SC Light" charset="-122"/>
                <a:ea typeface="Heiti SC Light" charset="-122"/>
                <a:cs typeface="Heiti SC Light" charset="-122"/>
                <a:sym typeface="Helvetica Light"/>
              </a:rPr>
              <a:t>健康体魄需要持之以恒地锻炼</a:t>
            </a:r>
            <a:endParaRPr kumimoji="0" lang="zh-CN" altLang="en-US" sz="6000" b="0" i="0" u="none" strike="noStrike" cap="none" spc="0" normalizeH="0" baseline="0" dirty="0">
              <a:ln>
                <a:noFill/>
              </a:ln>
              <a:solidFill>
                <a:schemeClr val="accent2"/>
              </a:solidFill>
              <a:effectLst/>
              <a:uFillTx/>
              <a:latin typeface="Heiti SC Light" charset="-122"/>
              <a:ea typeface="Heiti SC Light" charset="-122"/>
              <a:cs typeface="Heiti SC Light" charset="-122"/>
              <a:sym typeface="Helvetica Light"/>
            </a:endParaRPr>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38325" y="38797"/>
            <a:ext cx="24384000" cy="1815404"/>
          </a:xfrm>
          <a:prstGeom prst="rect">
            <a:avLst/>
          </a:prstGeom>
          <a:ln w="12700">
            <a:miter lim="400000"/>
          </a:ln>
        </p:spPr>
        <p:txBody>
          <a:bodyPr lIns="50800" tIns="50800" rIns="50800" bIns="50800" anchor="ctr">
            <a:normAutofit/>
          </a:bodyPr>
          <a:lstStyle>
            <a:lvl1pPr marL="0" marR="0" indent="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1pPr>
            <a:lvl2pPr marL="0" marR="0" indent="22860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2pPr>
            <a:lvl3pPr marL="0" marR="0" indent="45720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3pPr>
            <a:lvl4pPr marL="0" marR="0" indent="68580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4pPr>
            <a:lvl5pPr marL="0" marR="0" indent="91440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5pPr>
            <a:lvl6pPr marL="0" marR="0" indent="114300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6pPr>
            <a:lvl7pPr marL="0" marR="0" indent="137160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7pPr>
            <a:lvl8pPr marL="0" marR="0" indent="160020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8pPr>
            <a:lvl9pPr marL="0" marR="0" indent="1828800" algn="ctr" defTabSz="825500" rtl="0" latinLnBrk="0">
              <a:lnSpc>
                <a:spcPct val="100000"/>
              </a:lnSpc>
              <a:spcBef>
                <a:spcPts val="0"/>
              </a:spcBef>
              <a:spcAft>
                <a:spcPts val="0"/>
              </a:spcAft>
              <a:buClrTx/>
              <a:buSzTx/>
              <a:buFontTx/>
              <a:buNone/>
              <a:defRPr sz="11200" b="0" i="0" u="none" strike="noStrike" cap="none" spc="0" baseline="0">
                <a:ln>
                  <a:noFill/>
                </a:ln>
                <a:solidFill>
                  <a:srgbClr val="000000"/>
                </a:solidFill>
                <a:uFillTx/>
                <a:latin typeface="+mn-lt"/>
                <a:ea typeface="+mn-ea"/>
                <a:cs typeface="+mn-cs"/>
                <a:sym typeface="Helvetica Light"/>
              </a:defRPr>
            </a:lvl9pPr>
          </a:lstStyle>
          <a:p>
            <a:pPr hangingPunct="1"/>
            <a:r>
              <a:rPr lang="en-US" altLang="zh-CN" sz="6000" b="1" kern="1200" dirty="0" smtClean="0">
                <a:solidFill>
                  <a:schemeClr val="accent1"/>
                </a:solidFill>
                <a:latin typeface="Arial" panose="020B0604020202020204" pitchFamily="34" charset="0"/>
                <a:ea typeface="微软雅黑" panose="020B0503020204020204" charset="-122"/>
                <a:cs typeface="+mn-ea"/>
              </a:rPr>
              <a:t>app</a:t>
            </a:r>
            <a:r>
              <a:rPr lang="zh-CN" altLang="en-US" sz="6000" b="1" kern="1200" dirty="0" smtClean="0">
                <a:solidFill>
                  <a:schemeClr val="accent1"/>
                </a:solidFill>
                <a:latin typeface="Arial" panose="020B0604020202020204" pitchFamily="34" charset="0"/>
                <a:ea typeface="微软雅黑" panose="020B0503020204020204" charset="-122"/>
                <a:cs typeface="+mn-ea"/>
              </a:rPr>
              <a:t>下载方式</a:t>
            </a:r>
            <a:endParaRPr lang="zh-CN" altLang="en-US" sz="6000" b="1" kern="1200" dirty="0">
              <a:solidFill>
                <a:schemeClr val="accent1"/>
              </a:solidFill>
              <a:latin typeface="Arial" panose="020B0604020202020204" pitchFamily="34" charset="0"/>
              <a:ea typeface="微软雅黑" panose="020B0503020204020204" charset="-122"/>
              <a:cs typeface="+mn-ea"/>
            </a:endParaRPr>
          </a:p>
        </p:txBody>
      </p:sp>
      <p:sp>
        <p:nvSpPr>
          <p:cNvPr id="6" name="Text Placeholder 2"/>
          <p:cNvSpPr txBox="1"/>
          <p:nvPr/>
        </p:nvSpPr>
        <p:spPr>
          <a:xfrm>
            <a:off x="4945295" y="2209803"/>
            <a:ext cx="20291420" cy="9274627"/>
          </a:xfrm>
          <a:prstGeom prst="rect">
            <a:avLst/>
          </a:prstGeom>
          <a:ln w="12700">
            <a:miter lim="400000"/>
          </a:ln>
        </p:spPr>
        <p:txBody>
          <a:bodyPr lIns="50800" tIns="50800" rIns="50800" bIns="50800" anchor="t">
            <a:normAutofit/>
          </a:bodyPr>
          <a:lstStyle>
            <a:lvl1pPr marL="635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1pPr>
            <a:lvl2pPr marL="1270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2pPr>
            <a:lvl3pPr marL="1905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3pPr>
            <a:lvl4pPr marL="2540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4pPr>
            <a:lvl5pPr marL="3175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5pPr>
            <a:lvl6pPr marL="3810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6pPr>
            <a:lvl7pPr marL="4445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7pPr>
            <a:lvl8pPr marL="5080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8pPr>
            <a:lvl9pPr marL="5715000" marR="0" indent="-635000" algn="l" defTabSz="825500" rtl="0" latinLnBrk="0">
              <a:lnSpc>
                <a:spcPct val="100000"/>
              </a:lnSpc>
              <a:spcBef>
                <a:spcPts val="5900"/>
              </a:spcBef>
              <a:spcAft>
                <a:spcPts val="0"/>
              </a:spcAft>
              <a:buClrTx/>
              <a:buSzPct val="75000"/>
              <a:buFontTx/>
              <a:buChar char="•"/>
              <a:defRPr sz="5200" b="0" i="0" u="none" strike="noStrike" cap="none" spc="0" baseline="0">
                <a:ln>
                  <a:noFill/>
                </a:ln>
                <a:solidFill>
                  <a:srgbClr val="000000"/>
                </a:solidFill>
                <a:uFillTx/>
                <a:latin typeface="+mn-lt"/>
                <a:ea typeface="+mn-ea"/>
                <a:cs typeface="+mn-cs"/>
                <a:sym typeface="Helvetica Light"/>
              </a:defRPr>
            </a:lvl9pPr>
          </a:lstStyle>
          <a:p>
            <a:pPr marL="0" indent="0" hangingPunct="1">
              <a:lnSpc>
                <a:spcPct val="150000"/>
              </a:lnSpc>
              <a:spcBef>
                <a:spcPts val="2300"/>
              </a:spcBef>
              <a:buFontTx/>
              <a:buNone/>
            </a:pPr>
            <a:r>
              <a:rPr lang="zh-CN" altLang="en-US" sz="4800" b="1" dirty="0" smtClean="0">
                <a:solidFill>
                  <a:schemeClr val="tx1"/>
                </a:solidFill>
                <a:latin typeface="微软雅黑" panose="020B0503020204020204" charset="-122"/>
                <a:ea typeface="微软雅黑" panose="020B0503020204020204" charset="-122"/>
                <a:cs typeface="微软雅黑" panose="020B0503020204020204" charset="-122"/>
              </a:rPr>
              <a:t>下载方式</a:t>
            </a:r>
            <a:r>
              <a:rPr lang="en-US" altLang="zh-CN" sz="4800" b="1" dirty="0" smtClean="0">
                <a:solidFill>
                  <a:schemeClr val="tx1"/>
                </a:solidFill>
                <a:latin typeface="微软雅黑" panose="020B0503020204020204" charset="-122"/>
                <a:ea typeface="微软雅黑" panose="020B0503020204020204" charset="-122"/>
                <a:cs typeface="微软雅黑" panose="020B0503020204020204" charset="-122"/>
              </a:rPr>
              <a:t>1</a:t>
            </a:r>
            <a:r>
              <a:rPr lang="zh-CN" altLang="en-US" sz="4800" b="1" dirty="0" smtClean="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4800" b="1" dirty="0" smtClean="0">
              <a:solidFill>
                <a:schemeClr val="tx1"/>
              </a:solidFill>
              <a:latin typeface="微软雅黑" panose="020B0503020204020204" charset="-122"/>
              <a:ea typeface="微软雅黑" panose="020B0503020204020204" charset="-122"/>
              <a:cs typeface="微软雅黑" panose="020B0503020204020204" charset="-122"/>
            </a:endParaRPr>
          </a:p>
          <a:p>
            <a:pPr marL="0" indent="0" defTabSz="584200" hangingPunct="0">
              <a:lnSpc>
                <a:spcPct val="150000"/>
              </a:lnSpc>
              <a:spcBef>
                <a:spcPts val="0"/>
              </a:spcBef>
              <a:buSzTx/>
              <a:buFontTx/>
              <a:buNone/>
            </a:pPr>
            <a:r>
              <a:rPr lang="zh-CN" altLang="en-US" sz="3600" dirty="0" smtClean="0">
                <a:solidFill>
                  <a:schemeClr val="tx1"/>
                </a:solidFill>
                <a:latin typeface="微软雅黑" panose="020B0503020204020204" charset="-122"/>
                <a:ea typeface="微软雅黑" panose="020B0503020204020204" charset="-122"/>
                <a:cs typeface="微软雅黑" panose="020B0503020204020204" charset="-122"/>
              </a:rPr>
              <a:t>苹果（</a:t>
            </a:r>
            <a:r>
              <a:rPr lang="en-US" altLang="zh-CN" sz="3600" dirty="0" err="1" smtClean="0">
                <a:solidFill>
                  <a:schemeClr val="tx1"/>
                </a:solidFill>
                <a:latin typeface="微软雅黑" panose="020B0503020204020204" charset="-122"/>
                <a:ea typeface="微软雅黑" panose="020B0503020204020204" charset="-122"/>
                <a:cs typeface="微软雅黑" panose="020B0503020204020204" charset="-122"/>
              </a:rPr>
              <a:t>ios</a:t>
            </a:r>
            <a:r>
              <a:rPr lang="zh-CN" altLang="en-US" sz="3600" dirty="0" smtClean="0">
                <a:solidFill>
                  <a:schemeClr val="tx1"/>
                </a:solidFill>
                <a:latin typeface="微软雅黑" panose="020B0503020204020204" charset="-122"/>
                <a:ea typeface="微软雅黑" panose="020B0503020204020204" charset="-122"/>
                <a:cs typeface="微软雅黑" panose="020B0503020204020204" charset="-122"/>
              </a:rPr>
              <a:t>）版在</a:t>
            </a:r>
            <a:r>
              <a:rPr lang="en-US" altLang="zh-CN" sz="3600" dirty="0" smtClean="0">
                <a:solidFill>
                  <a:schemeClr val="tx1"/>
                </a:solidFill>
                <a:latin typeface="微软雅黑" panose="020B0503020204020204" charset="-122"/>
                <a:ea typeface="微软雅黑" panose="020B0503020204020204" charset="-122"/>
                <a:cs typeface="微软雅黑" panose="020B0503020204020204" charset="-122"/>
              </a:rPr>
              <a:t>app</a:t>
            </a:r>
            <a:r>
              <a:rPr lang="zh-CN" altLang="en-US" sz="3600" dirty="0" smtClean="0">
                <a:solidFill>
                  <a:schemeClr val="tx1"/>
                </a:solidFill>
                <a:latin typeface="微软雅黑" panose="020B0503020204020204" charset="-122"/>
                <a:ea typeface="微软雅黑" panose="020B0503020204020204" charset="-122"/>
                <a:cs typeface="微软雅黑" panose="020B0503020204020204" charset="-122"/>
              </a:rPr>
              <a:t> </a:t>
            </a:r>
            <a:r>
              <a:rPr lang="en-US" altLang="zh-CN" sz="3600" dirty="0" smtClean="0">
                <a:solidFill>
                  <a:schemeClr val="tx1"/>
                </a:solidFill>
                <a:latin typeface="微软雅黑" panose="020B0503020204020204" charset="-122"/>
                <a:ea typeface="微软雅黑" panose="020B0503020204020204" charset="-122"/>
                <a:cs typeface="微软雅黑" panose="020B0503020204020204" charset="-122"/>
              </a:rPr>
              <a:t>store</a:t>
            </a:r>
            <a:r>
              <a:rPr lang="zh-CN" altLang="en-US" sz="3600" dirty="0" smtClean="0">
                <a:solidFill>
                  <a:schemeClr val="tx1"/>
                </a:solidFill>
                <a:latin typeface="微软雅黑" panose="020B0503020204020204" charset="-122"/>
                <a:ea typeface="微软雅黑" panose="020B0503020204020204" charset="-122"/>
                <a:cs typeface="微软雅黑" panose="020B0503020204020204" charset="-122"/>
              </a:rPr>
              <a:t>搜索“步道乐跑”下载；</a:t>
            </a:r>
            <a:endParaRPr lang="zh-CN" altLang="en-US" sz="3600" dirty="0" smtClean="0">
              <a:solidFill>
                <a:schemeClr val="tx1"/>
              </a:solidFill>
              <a:latin typeface="微软雅黑" panose="020B0503020204020204" charset="-122"/>
              <a:ea typeface="微软雅黑" panose="020B0503020204020204" charset="-122"/>
              <a:cs typeface="微软雅黑" panose="020B0503020204020204" charset="-122"/>
            </a:endParaRPr>
          </a:p>
          <a:p>
            <a:pPr marL="0" indent="0" defTabSz="584200" hangingPunct="0">
              <a:lnSpc>
                <a:spcPct val="150000"/>
              </a:lnSpc>
              <a:spcBef>
                <a:spcPts val="0"/>
              </a:spcBef>
              <a:buSzTx/>
              <a:buFontTx/>
              <a:buNone/>
            </a:pPr>
            <a:r>
              <a:rPr lang="zh-CN" altLang="en-US" sz="3600" dirty="0" smtClean="0">
                <a:solidFill>
                  <a:schemeClr val="tx1"/>
                </a:solidFill>
                <a:latin typeface="微软雅黑" panose="020B0503020204020204" charset="-122"/>
                <a:ea typeface="微软雅黑" panose="020B0503020204020204" charset="-122"/>
                <a:cs typeface="微软雅黑" panose="020B0503020204020204" charset="-122"/>
              </a:rPr>
              <a:t>安卓（</a:t>
            </a:r>
            <a:r>
              <a:rPr lang="en-US" altLang="zh-CN" sz="3600" dirty="0" smtClean="0">
                <a:solidFill>
                  <a:schemeClr val="tx1"/>
                </a:solidFill>
                <a:latin typeface="微软雅黑" panose="020B0503020204020204" charset="-122"/>
                <a:ea typeface="微软雅黑" panose="020B0503020204020204" charset="-122"/>
                <a:cs typeface="微软雅黑" panose="020B0503020204020204" charset="-122"/>
              </a:rPr>
              <a:t>android</a:t>
            </a:r>
            <a:r>
              <a:rPr lang="zh-CN" altLang="en-US" sz="3600" dirty="0" smtClean="0">
                <a:solidFill>
                  <a:schemeClr val="tx1"/>
                </a:solidFill>
                <a:latin typeface="微软雅黑" panose="020B0503020204020204" charset="-122"/>
                <a:ea typeface="微软雅黑" panose="020B0503020204020204" charset="-122"/>
                <a:cs typeface="微软雅黑" panose="020B0503020204020204" charset="-122"/>
              </a:rPr>
              <a:t>）版可在腾讯宝等各大应用市场搜索“步道乐跑”下载</a:t>
            </a:r>
            <a:r>
              <a:rPr lang="zh-CN" altLang="en-US" sz="4000" dirty="0" smtClean="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4000" dirty="0" smtClean="0">
              <a:solidFill>
                <a:schemeClr val="tx1"/>
              </a:solidFill>
              <a:latin typeface="微软雅黑" panose="020B0503020204020204" charset="-122"/>
              <a:ea typeface="微软雅黑" panose="020B0503020204020204" charset="-122"/>
              <a:cs typeface="微软雅黑" panose="020B0503020204020204" charset="-122"/>
            </a:endParaRPr>
          </a:p>
          <a:p>
            <a:pPr marL="0" indent="0" defTabSz="584200" hangingPunct="0">
              <a:lnSpc>
                <a:spcPct val="150000"/>
              </a:lnSpc>
              <a:spcBef>
                <a:spcPts val="0"/>
              </a:spcBef>
              <a:buSzTx/>
              <a:buFontTx/>
              <a:buNone/>
            </a:pPr>
            <a:r>
              <a:rPr lang="zh-CN" altLang="en-US" sz="3200" dirty="0" smtClean="0">
                <a:solidFill>
                  <a:schemeClr val="tx1"/>
                </a:solidFill>
                <a:latin typeface="微软雅黑" panose="020B0503020204020204" charset="-122"/>
                <a:ea typeface="微软雅黑" panose="020B0503020204020204" charset="-122"/>
                <a:cs typeface="微软雅黑" panose="020B0503020204020204" charset="-122"/>
              </a:rPr>
              <a:t>（百度搜索请认准</a:t>
            </a:r>
            <a:r>
              <a:rPr lang="en-US" altLang="zh-CN" sz="3200" dirty="0" err="1" smtClean="0">
                <a:solidFill>
                  <a:schemeClr val="tx1"/>
                </a:solidFill>
                <a:latin typeface="微软雅黑" panose="020B0503020204020204" charset="-122"/>
                <a:ea typeface="微软雅黑" panose="020B0503020204020204" charset="-122"/>
                <a:cs typeface="微软雅黑" panose="020B0503020204020204" charset="-122"/>
              </a:rPr>
              <a:t>lptiyu.com</a:t>
            </a:r>
            <a:r>
              <a:rPr lang="en-US" altLang="zh-CN" sz="3200" dirty="0" smtClean="0">
                <a:solidFill>
                  <a:schemeClr val="tx1"/>
                </a:solidFill>
                <a:latin typeface="微软雅黑" panose="020B0503020204020204" charset="-122"/>
                <a:ea typeface="微软雅黑" panose="020B0503020204020204" charset="-122"/>
                <a:cs typeface="微软雅黑" panose="020B0503020204020204" charset="-122"/>
              </a:rPr>
              <a:t>,</a:t>
            </a:r>
            <a:r>
              <a:rPr lang="zh-CN" altLang="en-US" sz="3200" dirty="0" smtClean="0">
                <a:solidFill>
                  <a:schemeClr val="tx1"/>
                </a:solidFill>
                <a:latin typeface="微软雅黑" panose="020B0503020204020204" charset="-122"/>
                <a:ea typeface="微软雅黑" panose="020B0503020204020204" charset="-122"/>
                <a:cs typeface="微软雅黑" panose="020B0503020204020204" charset="-122"/>
              </a:rPr>
              <a:t>避免下载到过早版本导致无法使用）</a:t>
            </a:r>
            <a:endParaRPr lang="zh-CN" altLang="en-US" sz="3200" dirty="0" smtClean="0">
              <a:solidFill>
                <a:schemeClr val="tx1"/>
              </a:solidFill>
              <a:latin typeface="微软雅黑" panose="020B0503020204020204" charset="-122"/>
              <a:ea typeface="微软雅黑" panose="020B0503020204020204" charset="-122"/>
              <a:cs typeface="微软雅黑" panose="020B0503020204020204" charset="-122"/>
            </a:endParaRPr>
          </a:p>
          <a:p>
            <a:pPr marL="0" indent="0" hangingPunct="1">
              <a:lnSpc>
                <a:spcPct val="150000"/>
              </a:lnSpc>
              <a:spcBef>
                <a:spcPts val="2300"/>
              </a:spcBef>
              <a:buFontTx/>
              <a:buNone/>
            </a:pPr>
            <a:endParaRPr lang="zh-CN" altLang="en-US" sz="4000" dirty="0" smtClean="0">
              <a:solidFill>
                <a:schemeClr val="tx1"/>
              </a:solidFill>
              <a:latin typeface="微软雅黑" panose="020B0503020204020204" charset="-122"/>
              <a:ea typeface="微软雅黑" panose="020B0503020204020204" charset="-122"/>
              <a:cs typeface="微软雅黑" panose="020B0503020204020204" charset="-122"/>
            </a:endParaRPr>
          </a:p>
          <a:p>
            <a:pPr marL="0" indent="0">
              <a:lnSpc>
                <a:spcPct val="150000"/>
              </a:lnSpc>
              <a:spcBef>
                <a:spcPts val="2300"/>
              </a:spcBef>
              <a:buNone/>
            </a:pPr>
            <a:r>
              <a:rPr lang="zh-CN" altLang="en-US" sz="4800" b="1" dirty="0">
                <a:solidFill>
                  <a:schemeClr val="tx1"/>
                </a:solidFill>
                <a:latin typeface="微软雅黑" panose="020B0503020204020204" charset="-122"/>
                <a:ea typeface="微软雅黑" panose="020B0503020204020204" charset="-122"/>
                <a:cs typeface="微软雅黑" panose="020B0503020204020204" charset="-122"/>
              </a:rPr>
              <a:t>下载方式</a:t>
            </a:r>
            <a:r>
              <a:rPr lang="en-US" altLang="zh-CN" sz="4800" b="1" dirty="0">
                <a:solidFill>
                  <a:schemeClr val="tx1"/>
                </a:solidFill>
                <a:latin typeface="微软雅黑" panose="020B0503020204020204" charset="-122"/>
                <a:ea typeface="微软雅黑" panose="020B0503020204020204" charset="-122"/>
                <a:cs typeface="微软雅黑" panose="020B0503020204020204" charset="-122"/>
              </a:rPr>
              <a:t>2</a:t>
            </a:r>
            <a:r>
              <a:rPr lang="zh-CN" altLang="en-US" sz="4800" b="1" dirty="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4800" b="1" dirty="0">
              <a:solidFill>
                <a:schemeClr val="tx1"/>
              </a:solidFill>
              <a:latin typeface="微软雅黑" panose="020B0503020204020204" charset="-122"/>
              <a:ea typeface="微软雅黑" panose="020B0503020204020204" charset="-122"/>
              <a:cs typeface="微软雅黑" panose="020B0503020204020204" charset="-122"/>
            </a:endParaRPr>
          </a:p>
          <a:p>
            <a:pPr marL="0" indent="0" defTabSz="584200">
              <a:lnSpc>
                <a:spcPct val="150000"/>
              </a:lnSpc>
              <a:spcBef>
                <a:spcPts val="0"/>
              </a:spcBef>
              <a:buSzTx/>
              <a:buNone/>
            </a:pPr>
            <a:r>
              <a:rPr lang="zh-CN" altLang="en-US" sz="3600" dirty="0">
                <a:solidFill>
                  <a:schemeClr val="tx1"/>
                </a:solidFill>
                <a:latin typeface="微软雅黑" panose="020B0503020204020204" charset="-122"/>
                <a:ea typeface="微软雅黑" panose="020B0503020204020204" charset="-122"/>
                <a:cs typeface="微软雅黑" panose="020B0503020204020204" charset="-122"/>
              </a:rPr>
              <a:t>关注微信公众号“步道乐跑</a:t>
            </a:r>
            <a:r>
              <a:rPr lang="zh-CN" altLang="en-US" sz="3600" dirty="0" smtClean="0">
                <a:solidFill>
                  <a:schemeClr val="tx1"/>
                </a:solidFill>
                <a:latin typeface="微软雅黑" panose="020B0503020204020204" charset="-122"/>
                <a:ea typeface="微软雅黑" panose="020B0503020204020204" charset="-122"/>
                <a:cs typeface="微软雅黑" panose="020B0503020204020204" charset="-122"/>
              </a:rPr>
              <a:t>”点击菜单</a:t>
            </a:r>
            <a:endParaRPr lang="zh-CN" altLang="en-US" sz="3600" dirty="0" smtClean="0">
              <a:solidFill>
                <a:schemeClr val="tx1"/>
              </a:solidFill>
              <a:latin typeface="微软雅黑" panose="020B0503020204020204" charset="-122"/>
              <a:ea typeface="微软雅黑" panose="020B0503020204020204" charset="-122"/>
              <a:cs typeface="微软雅黑" panose="020B0503020204020204" charset="-122"/>
            </a:endParaRPr>
          </a:p>
          <a:p>
            <a:pPr marL="0" indent="0" defTabSz="584200">
              <a:lnSpc>
                <a:spcPct val="150000"/>
              </a:lnSpc>
              <a:spcBef>
                <a:spcPts val="0"/>
              </a:spcBef>
              <a:buSzTx/>
              <a:buNone/>
            </a:pPr>
            <a:r>
              <a:rPr lang="zh-CN" altLang="en-US" sz="3600" dirty="0" smtClean="0">
                <a:solidFill>
                  <a:schemeClr val="tx1"/>
                </a:solidFill>
                <a:latin typeface="微软雅黑" panose="020B0503020204020204" charset="-122"/>
                <a:ea typeface="微软雅黑" panose="020B0503020204020204" charset="-122"/>
                <a:cs typeface="微软雅黑" panose="020B0503020204020204" charset="-122"/>
              </a:rPr>
              <a:t>“</a:t>
            </a:r>
            <a:r>
              <a:rPr lang="en-US" altLang="zh-CN" sz="3600" dirty="0">
                <a:solidFill>
                  <a:schemeClr val="tx1"/>
                </a:solidFill>
                <a:latin typeface="微软雅黑" panose="020B0503020204020204" charset="-122"/>
                <a:ea typeface="微软雅黑" panose="020B0503020204020204" charset="-122"/>
                <a:cs typeface="微软雅黑" panose="020B0503020204020204" charset="-122"/>
              </a:rPr>
              <a:t>APP</a:t>
            </a:r>
            <a:r>
              <a:rPr lang="zh-CN" altLang="en-US" sz="3600" dirty="0">
                <a:solidFill>
                  <a:schemeClr val="tx1"/>
                </a:solidFill>
                <a:latin typeface="微软雅黑" panose="020B0503020204020204" charset="-122"/>
                <a:ea typeface="微软雅黑" panose="020B0503020204020204" charset="-122"/>
                <a:cs typeface="微软雅黑" panose="020B0503020204020204" charset="-122"/>
              </a:rPr>
              <a:t>下载”即可。</a:t>
            </a:r>
            <a:endParaRPr lang="zh-CN" altLang="en-US" sz="3600" dirty="0">
              <a:solidFill>
                <a:schemeClr val="tx1"/>
              </a:solidFill>
              <a:latin typeface="微软雅黑" panose="020B0503020204020204" charset="-122"/>
              <a:ea typeface="微软雅黑" panose="020B0503020204020204" charset="-122"/>
              <a:cs typeface="微软雅黑" panose="020B0503020204020204" charset="-122"/>
            </a:endParaRPr>
          </a:p>
          <a:p>
            <a:pPr marL="0" indent="0" hangingPunct="1">
              <a:spcBef>
                <a:spcPts val="2300"/>
              </a:spcBef>
              <a:buFontTx/>
              <a:buNone/>
            </a:pPr>
            <a:endParaRPr lang="en-US" altLang="zh-CN" sz="4000" dirty="0" smtClean="0">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nvPicPr>
        <p:blipFill>
          <a:blip r:embed="rId1"/>
          <a:stretch>
            <a:fillRect/>
          </a:stretch>
        </p:blipFill>
        <p:spPr>
          <a:xfrm>
            <a:off x="13973405" y="7359650"/>
            <a:ext cx="4196374" cy="4073980"/>
          </a:xfrm>
          <a:prstGeom prst="rect">
            <a:avLst/>
          </a:prstGeom>
        </p:spPr>
      </p:pic>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0" y="0"/>
            <a:ext cx="24384000" cy="1653573"/>
          </a:xfrm>
        </p:spPr>
        <p:txBody>
          <a:bodyPr>
            <a:normAutofit/>
          </a:bodyPr>
          <a:lstStyle/>
          <a:p>
            <a:r>
              <a:rPr lang="zh-CN" altLang="en-US" kern="1200" dirty="0" smtClean="0">
                <a:latin typeface="Arial" panose="020B0604020202020204" pitchFamily="34" charset="0"/>
                <a:ea typeface="微软雅黑" panose="020B0503020204020204" charset="-122"/>
                <a:cs typeface="+mn-ea"/>
              </a:rPr>
              <a:t>注册登录</a:t>
            </a:r>
            <a:endParaRPr lang="zh-CN" altLang="en-US" kern="1200" dirty="0">
              <a:latin typeface="Arial" panose="020B0604020202020204" pitchFamily="34" charset="0"/>
              <a:ea typeface="微软雅黑" panose="020B0503020204020204" charset="-122"/>
              <a:cs typeface="+mn-ea"/>
            </a:endParaRPr>
          </a:p>
        </p:txBody>
      </p:sp>
      <p:sp>
        <p:nvSpPr>
          <p:cNvPr id="3" name="文本框 2"/>
          <p:cNvSpPr txBox="1"/>
          <p:nvPr/>
        </p:nvSpPr>
        <p:spPr>
          <a:xfrm>
            <a:off x="2803070" y="2348550"/>
            <a:ext cx="20149459"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pPr>
            <a:r>
              <a:rPr kumimoji="0" lang="zh-CN" altLang="en-US" sz="3600" b="0" i="0" u="none" strike="noStrike" cap="none" spc="0" normalizeH="0" baseline="0" dirty="0" smtClean="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根据国家实名制要求，</a:t>
            </a:r>
            <a:r>
              <a:rPr kumimoji="0" lang="en-US" altLang="zh-CN" sz="3600" b="0" i="0" u="none" strike="noStrike" cap="none" spc="0" normalizeH="0" baseline="0" dirty="0" smtClean="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app</a:t>
            </a:r>
            <a:r>
              <a:rPr kumimoji="0" lang="zh-CN" altLang="en-US" sz="3600" b="0" i="0" u="none" strike="noStrike" cap="none" spc="0" normalizeH="0" baseline="0" dirty="0" smtClean="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需要登录之后才能使用，支持通过绑定</a:t>
            </a:r>
            <a:r>
              <a:rPr kumimoji="0" lang="en-US" altLang="zh-CN" sz="3600" b="0" i="0" u="none" strike="noStrike" cap="none" spc="0" normalizeH="0" baseline="0" dirty="0" smtClean="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QQ</a:t>
            </a:r>
            <a:r>
              <a:rPr kumimoji="0" lang="zh-CN" altLang="en-US" sz="3600" b="0" i="0" u="none" strike="noStrike" cap="none" spc="0" normalizeH="0" baseline="0" dirty="0" smtClean="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或微信号方式注册。</a:t>
            </a:r>
            <a:endParaRPr kumimoji="0" lang="zh-CN" altLang="en-US" sz="3600" b="0" i="0" u="none" strike="noStrike" cap="none" spc="0" normalizeH="0" baseline="0" dirty="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pic>
        <p:nvPicPr>
          <p:cNvPr id="5" name="图片 4" descr="注册"/>
          <p:cNvPicPr>
            <a:picLocks noChangeAspect="1"/>
          </p:cNvPicPr>
          <p:nvPr/>
        </p:nvPicPr>
        <p:blipFill>
          <a:blip r:embed="rId1"/>
          <a:stretch>
            <a:fillRect/>
          </a:stretch>
        </p:blipFill>
        <p:spPr>
          <a:xfrm>
            <a:off x="9067164" y="3700117"/>
            <a:ext cx="4953635" cy="7704483"/>
          </a:xfrm>
          <a:prstGeom prst="rect">
            <a:avLst/>
          </a:prstGeom>
        </p:spPr>
      </p:pic>
      <p:pic>
        <p:nvPicPr>
          <p:cNvPr id="6" name="图片 5" descr="登录2"/>
          <p:cNvPicPr>
            <a:picLocks noChangeAspect="1"/>
          </p:cNvPicPr>
          <p:nvPr/>
        </p:nvPicPr>
        <p:blipFill>
          <a:blip r:embed="rId2"/>
          <a:stretch>
            <a:fillRect/>
          </a:stretch>
        </p:blipFill>
        <p:spPr>
          <a:xfrm>
            <a:off x="15339694" y="3514725"/>
            <a:ext cx="4904105" cy="7889875"/>
          </a:xfrm>
          <a:prstGeom prst="rect">
            <a:avLst/>
          </a:prstGeom>
        </p:spPr>
      </p:pic>
      <p:pic>
        <p:nvPicPr>
          <p:cNvPr id="7" name="图片 6"/>
          <p:cNvPicPr>
            <a:picLocks noChangeAspect="1"/>
          </p:cNvPicPr>
          <p:nvPr/>
        </p:nvPicPr>
        <p:blipFill>
          <a:blip r:embed="rId3"/>
          <a:stretch>
            <a:fillRect/>
          </a:stretch>
        </p:blipFill>
        <p:spPr>
          <a:xfrm>
            <a:off x="2800984" y="3489325"/>
            <a:ext cx="4946015" cy="7889875"/>
          </a:xfrm>
          <a:prstGeom prst="rect">
            <a:avLst/>
          </a:prstGeom>
        </p:spPr>
      </p:pic>
      <p:cxnSp>
        <p:nvCxnSpPr>
          <p:cNvPr id="10" name="直线箭头连接符 9"/>
          <p:cNvCxnSpPr>
            <a:stCxn id="7" idx="3"/>
          </p:cNvCxnSpPr>
          <p:nvPr/>
        </p:nvCxnSpPr>
        <p:spPr>
          <a:xfrm flipV="1">
            <a:off x="7746999" y="7416800"/>
            <a:ext cx="1219201" cy="1746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2" name="直线箭头连接符 11"/>
          <p:cNvCxnSpPr/>
          <p:nvPr/>
        </p:nvCxnSpPr>
        <p:spPr>
          <a:xfrm flipV="1">
            <a:off x="14121763" y="7459662"/>
            <a:ext cx="1219201" cy="1746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0" y="0"/>
            <a:ext cx="24384000" cy="1653573"/>
          </a:xfrm>
        </p:spPr>
        <p:txBody>
          <a:bodyPr>
            <a:normAutofit/>
          </a:bodyPr>
          <a:lstStyle/>
          <a:p>
            <a:r>
              <a:rPr lang="zh-CN" altLang="en-US" kern="1200" dirty="0" smtClean="0">
                <a:latin typeface="Arial" panose="020B0604020202020204" pitchFamily="34" charset="0"/>
                <a:ea typeface="微软雅黑" panose="020B0503020204020204" charset="-122"/>
                <a:cs typeface="+mn-ea"/>
              </a:rPr>
              <a:t>身份认证</a:t>
            </a:r>
            <a:endParaRPr lang="zh-CN" altLang="en-US" kern="1200" dirty="0">
              <a:latin typeface="Arial" panose="020B0604020202020204" pitchFamily="34" charset="0"/>
              <a:ea typeface="微软雅黑" panose="020B0503020204020204" charset="-122"/>
              <a:cs typeface="+mn-ea"/>
            </a:endParaRPr>
          </a:p>
        </p:txBody>
      </p:sp>
      <p:sp>
        <p:nvSpPr>
          <p:cNvPr id="3" name="文本框 2"/>
          <p:cNvSpPr txBox="1"/>
          <p:nvPr/>
        </p:nvSpPr>
        <p:spPr>
          <a:xfrm>
            <a:off x="3048000" y="1930085"/>
            <a:ext cx="20149459" cy="6553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pPr>
            <a:r>
              <a:rPr kumimoji="0" lang="en-US" altLang="zh-CN" sz="3600" b="0" i="0" u="none" strike="noStrike" cap="none" spc="0" normalizeH="0" baseline="0" dirty="0" smtClean="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app</a:t>
            </a:r>
            <a:r>
              <a:rPr kumimoji="0" lang="zh-CN" altLang="en-US" sz="3600" b="0" i="0" u="none" strike="noStrike" cap="none" spc="0" normalizeH="0" baseline="0" dirty="0" smtClean="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登录之后，需要进行学生身份认证后，</a:t>
            </a:r>
            <a:r>
              <a:rPr kumimoji="0" lang="en-US" altLang="zh-CN" sz="3600" b="0" i="0" u="none" strike="noStrike" cap="none" spc="0" normalizeH="0" baseline="0" dirty="0" smtClean="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app</a:t>
            </a:r>
            <a:r>
              <a:rPr kumimoji="0" lang="zh-CN" altLang="en-US" sz="3600" b="0" i="0" u="none" strike="noStrike" cap="none" spc="0" normalizeH="0" baseline="0" dirty="0" smtClean="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端乐跑数据才会关联健身跑体育成绩</a:t>
            </a:r>
            <a:endParaRPr kumimoji="0" lang="zh-CN" altLang="en-US" sz="3600" b="0" i="0" u="none" strike="noStrike" cap="none" spc="0" normalizeH="0" baseline="0" dirty="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sp>
        <p:nvSpPr>
          <p:cNvPr id="9" name="文本框 8"/>
          <p:cNvSpPr txBox="1"/>
          <p:nvPr/>
        </p:nvSpPr>
        <p:spPr>
          <a:xfrm>
            <a:off x="3297555" y="11451542"/>
            <a:ext cx="4067545"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r>
              <a:rPr kumimoji="0" lang="zh-CN" altLang="en-US" sz="3600" b="0" i="0" u="none" strike="noStrike" cap="none" spc="0" normalizeH="0" baseline="0" dirty="0" smtClean="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我的</a:t>
            </a:r>
            <a:endParaRPr kumimoji="0" lang="zh-CN" altLang="en-US" sz="3600" b="0" i="0" u="none" strike="noStrike" cap="none" spc="0" normalizeH="0" baseline="0" dirty="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pic>
        <p:nvPicPr>
          <p:cNvPr id="2" name="图片 1" descr="未认证"/>
          <p:cNvPicPr>
            <a:picLocks noChangeAspect="1"/>
          </p:cNvPicPr>
          <p:nvPr/>
        </p:nvPicPr>
        <p:blipFill>
          <a:blip r:embed="rId1"/>
          <a:stretch>
            <a:fillRect/>
          </a:stretch>
        </p:blipFill>
        <p:spPr>
          <a:xfrm>
            <a:off x="3126105" y="3005455"/>
            <a:ext cx="4588510" cy="8161655"/>
          </a:xfrm>
          <a:prstGeom prst="rect">
            <a:avLst/>
          </a:prstGeom>
        </p:spPr>
      </p:pic>
      <p:pic>
        <p:nvPicPr>
          <p:cNvPr id="10" name="图片 9" descr="身份认证-学生"/>
          <p:cNvPicPr>
            <a:picLocks noChangeAspect="1"/>
          </p:cNvPicPr>
          <p:nvPr/>
        </p:nvPicPr>
        <p:blipFill>
          <a:blip r:embed="rId2"/>
          <a:stretch>
            <a:fillRect/>
          </a:stretch>
        </p:blipFill>
        <p:spPr>
          <a:xfrm>
            <a:off x="8837295" y="3005455"/>
            <a:ext cx="4629150" cy="8234680"/>
          </a:xfrm>
          <a:prstGeom prst="rect">
            <a:avLst/>
          </a:prstGeom>
        </p:spPr>
      </p:pic>
      <p:pic>
        <p:nvPicPr>
          <p:cNvPr id="15" name="图片 14" descr="审核中"/>
          <p:cNvPicPr>
            <a:picLocks noChangeAspect="1"/>
          </p:cNvPicPr>
          <p:nvPr/>
        </p:nvPicPr>
        <p:blipFill>
          <a:blip r:embed="rId3"/>
          <a:stretch>
            <a:fillRect/>
          </a:stretch>
        </p:blipFill>
        <p:spPr>
          <a:xfrm>
            <a:off x="15075535" y="2870200"/>
            <a:ext cx="4749800" cy="8441690"/>
          </a:xfrm>
          <a:prstGeom prst="rect">
            <a:avLst/>
          </a:prstGeom>
        </p:spPr>
      </p:pic>
      <p:sp>
        <p:nvSpPr>
          <p:cNvPr id="5" name="文本框 4"/>
          <p:cNvSpPr txBox="1"/>
          <p:nvPr/>
        </p:nvSpPr>
        <p:spPr>
          <a:xfrm>
            <a:off x="3126105" y="12065635"/>
            <a:ext cx="4589145" cy="93218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lstStyle/>
          <a:p>
            <a:pPr marL="0" marR="0" indent="0" algn="l" defTabSz="825500" rtl="0" fontAlgn="auto" latinLnBrk="0" hangingPunct="0">
              <a:lnSpc>
                <a:spcPct val="150000"/>
              </a:lnSpc>
              <a:spcBef>
                <a:spcPts val="0"/>
              </a:spcBef>
              <a:spcAft>
                <a:spcPts val="0"/>
              </a:spcAft>
              <a:buClrTx/>
              <a:buSzTx/>
              <a:buFontTx/>
              <a:buNone/>
            </a:pPr>
            <a:r>
              <a:rPr kumimoji="0" lang="zh-CN" altLang="en-US" sz="1800" b="1" i="0" u="none" strike="noStrike" cap="none" spc="0" normalizeH="0" baseline="0" dirty="0">
                <a:ln>
                  <a:noFill/>
                </a:ln>
                <a:solidFill>
                  <a:srgbClr val="000000"/>
                </a:solidFill>
                <a:effectLst/>
                <a:uFillTx/>
                <a:latin typeface="+mn-lt"/>
                <a:ea typeface="+mn-ea"/>
                <a:cs typeface="+mn-cs"/>
                <a:sym typeface="Helvetica Light"/>
              </a:rPr>
              <a:t>点击个人</a:t>
            </a:r>
            <a:r>
              <a:rPr kumimoji="0" lang="en-US" altLang="zh-CN" sz="1800" b="1" i="0" u="none" strike="noStrike" cap="none" spc="0" normalizeH="0" baseline="0" dirty="0">
                <a:ln>
                  <a:noFill/>
                </a:ln>
                <a:solidFill>
                  <a:srgbClr val="000000"/>
                </a:solidFill>
                <a:effectLst/>
                <a:uFillTx/>
                <a:latin typeface="+mn-lt"/>
                <a:ea typeface="+mn-ea"/>
                <a:cs typeface="+mn-cs"/>
                <a:sym typeface="Helvetica Light"/>
              </a:rPr>
              <a:t>“</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头像</a:t>
            </a:r>
            <a:r>
              <a:rPr kumimoji="0" lang="en-US" altLang="zh-CN" sz="1800" b="1" i="0" u="none" strike="noStrike" cap="none" spc="0" normalizeH="0" baseline="0" dirty="0">
                <a:ln>
                  <a:noFill/>
                </a:ln>
                <a:solidFill>
                  <a:srgbClr val="000000"/>
                </a:solidFill>
                <a:effectLst/>
                <a:uFillTx/>
                <a:latin typeface="+mn-lt"/>
                <a:ea typeface="+mn-ea"/>
                <a:cs typeface="+mn-cs"/>
                <a:sym typeface="Helvetica Light"/>
              </a:rPr>
              <a:t>”</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下方的</a:t>
            </a: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未认证</a:t>
            </a: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即可进入认证界面</a:t>
            </a:r>
            <a:endPar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endParaRPr>
          </a:p>
        </p:txBody>
      </p:sp>
      <p:sp>
        <p:nvSpPr>
          <p:cNvPr id="8" name="文本框 7"/>
          <p:cNvSpPr txBox="1"/>
          <p:nvPr/>
        </p:nvSpPr>
        <p:spPr>
          <a:xfrm>
            <a:off x="8996045" y="11452177"/>
            <a:ext cx="4067545" cy="6553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r>
              <a:rPr kumimoji="0" lang="zh-CN" altLang="en-US" sz="3600" b="0" i="0" u="none" strike="noStrike" cap="none" spc="0" normalizeH="0" baseline="0" dirty="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认证界面</a:t>
            </a:r>
            <a:endParaRPr kumimoji="0" lang="zh-CN" altLang="en-US" sz="3600" b="0" i="0" u="none" strike="noStrike" cap="none" spc="0" normalizeH="0" baseline="0" dirty="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sp>
        <p:nvSpPr>
          <p:cNvPr id="12" name="文本框 11"/>
          <p:cNvSpPr txBox="1"/>
          <p:nvPr/>
        </p:nvSpPr>
        <p:spPr>
          <a:xfrm>
            <a:off x="8836660" y="12065635"/>
            <a:ext cx="4629785" cy="93218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lstStyle/>
          <a:p>
            <a:pPr marL="0" marR="0" indent="0" algn="l" defTabSz="825500" rtl="0" fontAlgn="auto" latinLnBrk="0" hangingPunct="0">
              <a:lnSpc>
                <a:spcPct val="150000"/>
              </a:lnSpc>
              <a:spcBef>
                <a:spcPts val="0"/>
              </a:spcBef>
              <a:spcAft>
                <a:spcPts val="0"/>
              </a:spcAft>
              <a:buClrTx/>
              <a:buSzTx/>
              <a:buFontTx/>
              <a:buNone/>
            </a:pP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选择对应</a:t>
            </a: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身份</a:t>
            </a: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并填写对应信息后，点击</a:t>
            </a: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认证</a:t>
            </a: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按钮即可提交认证申请。</a:t>
            </a:r>
            <a:endPar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endParaRPr>
          </a:p>
        </p:txBody>
      </p:sp>
      <p:sp>
        <p:nvSpPr>
          <p:cNvPr id="16" name="文本框 15"/>
          <p:cNvSpPr txBox="1"/>
          <p:nvPr/>
        </p:nvSpPr>
        <p:spPr>
          <a:xfrm>
            <a:off x="15443835" y="11452177"/>
            <a:ext cx="4067545" cy="6553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r>
              <a:rPr kumimoji="0" lang="zh-CN" altLang="en-US" sz="3600" b="0" i="0" u="none" strike="noStrike" cap="none" spc="0" normalizeH="0" baseline="0" dirty="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待审核界面</a:t>
            </a:r>
            <a:endParaRPr kumimoji="0" lang="zh-CN" altLang="en-US" sz="3600" b="0" i="0" u="none" strike="noStrike" cap="none" spc="0" normalizeH="0" baseline="0" dirty="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sp>
        <p:nvSpPr>
          <p:cNvPr id="18" name="文本框 17"/>
          <p:cNvSpPr txBox="1"/>
          <p:nvPr/>
        </p:nvSpPr>
        <p:spPr>
          <a:xfrm>
            <a:off x="15075535" y="12273280"/>
            <a:ext cx="4749165" cy="51689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lstStyle/>
          <a:p>
            <a:pPr marL="0" marR="0" indent="0" algn="l" defTabSz="825500" rtl="0" fontAlgn="auto" latinLnBrk="0" hangingPunct="0">
              <a:lnSpc>
                <a:spcPct val="150000"/>
              </a:lnSpc>
              <a:spcBef>
                <a:spcPts val="0"/>
              </a:spcBef>
              <a:spcAft>
                <a:spcPts val="0"/>
              </a:spcAft>
              <a:buClrTx/>
              <a:buSzTx/>
              <a:buFontTx/>
              <a:buNone/>
            </a:pP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提交完认证申请后，等待系统审核即可哦！</a:t>
            </a:r>
            <a:endPar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endParaRPr>
          </a:p>
        </p:txBody>
      </p:sp>
      <p:cxnSp>
        <p:nvCxnSpPr>
          <p:cNvPr id="13" name="直线箭头连接符 12"/>
          <p:cNvCxnSpPr/>
          <p:nvPr/>
        </p:nvCxnSpPr>
        <p:spPr>
          <a:xfrm>
            <a:off x="6009004" y="4894264"/>
            <a:ext cx="2827656" cy="107473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7" name="直线箭头连接符 16"/>
          <p:cNvCxnSpPr/>
          <p:nvPr/>
        </p:nvCxnSpPr>
        <p:spPr>
          <a:xfrm flipV="1">
            <a:off x="13063590" y="7178110"/>
            <a:ext cx="2011945" cy="319693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0" y="0"/>
            <a:ext cx="24384000" cy="1653573"/>
          </a:xfrm>
        </p:spPr>
        <p:txBody>
          <a:bodyPr>
            <a:normAutofit/>
          </a:bodyPr>
          <a:lstStyle/>
          <a:p>
            <a:r>
              <a:rPr lang="zh-CN" altLang="en-US" kern="1200" dirty="0" smtClean="0">
                <a:latin typeface="Arial" panose="020B0604020202020204" pitchFamily="34" charset="0"/>
                <a:ea typeface="微软雅黑" panose="020B0503020204020204" charset="-122"/>
                <a:cs typeface="+mn-ea"/>
              </a:rPr>
              <a:t>认证结果</a:t>
            </a:r>
            <a:endParaRPr lang="zh-CN" altLang="en-US" kern="1200" dirty="0">
              <a:latin typeface="Arial" panose="020B0604020202020204" pitchFamily="34" charset="0"/>
              <a:ea typeface="微软雅黑" panose="020B0503020204020204" charset="-122"/>
              <a:cs typeface="+mn-ea"/>
            </a:endParaRPr>
          </a:p>
        </p:txBody>
      </p:sp>
      <p:sp>
        <p:nvSpPr>
          <p:cNvPr id="3" name="文本框 2"/>
          <p:cNvSpPr txBox="1"/>
          <p:nvPr/>
        </p:nvSpPr>
        <p:spPr>
          <a:xfrm>
            <a:off x="5022851" y="2305071"/>
            <a:ext cx="3124199"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571500" marR="0" indent="-571500" algn="l" defTabSz="825500" rtl="0" fontAlgn="auto" latinLnBrk="0" hangingPunct="0">
              <a:lnSpc>
                <a:spcPct val="100000"/>
              </a:lnSpc>
              <a:spcBef>
                <a:spcPts val="0"/>
              </a:spcBef>
              <a:spcAft>
                <a:spcPts val="0"/>
              </a:spcAft>
              <a:buClrTx/>
              <a:buSzTx/>
              <a:buFont typeface="Wingdings" panose="05000000000000000000" pitchFamily="2" charset="2"/>
              <a:buChar char="ü"/>
            </a:pPr>
            <a:r>
              <a:rPr kumimoji="0" lang="zh-CN" altLang="en-US" sz="4000" b="0" i="0" u="none" strike="noStrike" cap="none" spc="0" normalizeH="0" baseline="0" dirty="0" smtClean="0">
                <a:ln>
                  <a:noFill/>
                </a:ln>
                <a:solidFill>
                  <a:schemeClr val="accent2"/>
                </a:solidFill>
                <a:effectLst/>
                <a:uFillTx/>
                <a:latin typeface="微软雅黑" panose="020B0503020204020204" charset="-122"/>
                <a:ea typeface="微软雅黑" panose="020B0503020204020204" charset="-122"/>
                <a:cs typeface="微软雅黑" panose="020B0503020204020204" charset="-122"/>
                <a:sym typeface="Helvetica Light"/>
              </a:rPr>
              <a:t>认证通过</a:t>
            </a:r>
            <a:endParaRPr kumimoji="0" lang="zh-CN" altLang="en-US" sz="4000" b="0" i="0" u="none" strike="noStrike" cap="none" spc="0" normalizeH="0" baseline="0" dirty="0">
              <a:ln>
                <a:noFill/>
              </a:ln>
              <a:solidFill>
                <a:schemeClr val="accent2"/>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sp>
        <p:nvSpPr>
          <p:cNvPr id="8" name="文本框 7"/>
          <p:cNvSpPr txBox="1"/>
          <p:nvPr/>
        </p:nvSpPr>
        <p:spPr>
          <a:xfrm>
            <a:off x="15411451" y="2305071"/>
            <a:ext cx="3124199"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algn="l" defTabSz="825500" rtl="0" fontAlgn="auto" latinLnBrk="0" hangingPunct="0">
              <a:lnSpc>
                <a:spcPct val="100000"/>
              </a:lnSpc>
              <a:spcBef>
                <a:spcPts val="0"/>
              </a:spcBef>
              <a:spcAft>
                <a:spcPts val="0"/>
              </a:spcAft>
              <a:buClrTx/>
              <a:buSzTx/>
            </a:pPr>
            <a:r>
              <a:rPr kumimoji="0" lang="zh-CN" altLang="en-US" sz="4000" b="0" i="0" u="none" strike="noStrike" cap="none" spc="0" normalizeH="0" baseline="0" dirty="0" smtClean="0">
                <a:ln>
                  <a:noFill/>
                </a:ln>
                <a:solidFill>
                  <a:srgbClr val="FF0000"/>
                </a:solidFill>
                <a:effectLst/>
                <a:uFillTx/>
                <a:latin typeface="微软雅黑" panose="020B0503020204020204" charset="-122"/>
                <a:ea typeface="微软雅黑" panose="020B0503020204020204" charset="-122"/>
                <a:cs typeface="微软雅黑" panose="020B0503020204020204" charset="-122"/>
                <a:sym typeface="Helvetica Light"/>
              </a:rPr>
              <a:t>认证不通过</a:t>
            </a:r>
            <a:endParaRPr kumimoji="0" lang="zh-CN" altLang="en-US" sz="4000" b="0" i="0" u="none" strike="noStrike" cap="none" spc="0" normalizeH="0" baseline="0" dirty="0">
              <a:ln>
                <a:noFill/>
              </a:ln>
              <a:solidFill>
                <a:srgbClr val="FF0000"/>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pic>
        <p:nvPicPr>
          <p:cNvPr id="5" name="图片 4" descr="审核不通过"/>
          <p:cNvPicPr>
            <a:picLocks noChangeAspect="1"/>
          </p:cNvPicPr>
          <p:nvPr/>
        </p:nvPicPr>
        <p:blipFill>
          <a:blip r:embed="rId1"/>
          <a:stretch>
            <a:fillRect/>
          </a:stretch>
        </p:blipFill>
        <p:spPr>
          <a:xfrm>
            <a:off x="14630400" y="4158533"/>
            <a:ext cx="5461000" cy="7703266"/>
          </a:xfrm>
          <a:prstGeom prst="rect">
            <a:avLst/>
          </a:prstGeom>
        </p:spPr>
      </p:pic>
      <p:pic>
        <p:nvPicPr>
          <p:cNvPr id="6" name="图片 5" descr="身份通过"/>
          <p:cNvPicPr>
            <a:picLocks noChangeAspect="1"/>
          </p:cNvPicPr>
          <p:nvPr/>
        </p:nvPicPr>
        <p:blipFill>
          <a:blip r:embed="rId2"/>
          <a:stretch>
            <a:fillRect/>
          </a:stretch>
        </p:blipFill>
        <p:spPr>
          <a:xfrm>
            <a:off x="7744759" y="4114799"/>
            <a:ext cx="5266840" cy="7747000"/>
          </a:xfrm>
          <a:prstGeom prst="rect">
            <a:avLst/>
          </a:prstGeom>
        </p:spPr>
      </p:pic>
      <p:pic>
        <p:nvPicPr>
          <p:cNvPr id="2" name="图片 1"/>
          <p:cNvPicPr>
            <a:picLocks noChangeAspect="1"/>
          </p:cNvPicPr>
          <p:nvPr/>
        </p:nvPicPr>
        <p:blipFill>
          <a:blip r:embed="rId3"/>
          <a:stretch>
            <a:fillRect/>
          </a:stretch>
        </p:blipFill>
        <p:spPr>
          <a:xfrm>
            <a:off x="2260600" y="4165598"/>
            <a:ext cx="5002020" cy="7696201"/>
          </a:xfrm>
          <a:prstGeom prst="rect">
            <a:avLst/>
          </a:prstGeom>
        </p:spPr>
      </p:pic>
      <p:sp>
        <p:nvSpPr>
          <p:cNvPr id="9" name="文本框 8"/>
          <p:cNvSpPr txBox="1"/>
          <p:nvPr/>
        </p:nvSpPr>
        <p:spPr>
          <a:xfrm>
            <a:off x="4368801" y="3407974"/>
            <a:ext cx="8128000"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pPr>
            <a:r>
              <a:rPr kumimoji="0" lang="zh-CN" altLang="en-US" sz="2800" b="0" i="0" u="none" strike="noStrike" cap="none" spc="0" normalizeH="0" baseline="0" dirty="0" smtClean="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我的界面会出现“已认证</a:t>
            </a:r>
            <a:r>
              <a:rPr kumimoji="0" lang="zh-CN" altLang="en-US" sz="2800" b="0" i="0" u="none" strike="noStrike" cap="none" spc="0" normalizeH="0" baseline="0" smtClean="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”标志</a:t>
            </a:r>
            <a:endParaRPr kumimoji="0" lang="zh-CN" altLang="en-US" sz="2800" b="0" i="0" u="none" strike="noStrike" cap="none" spc="0" normalizeH="0" baseline="0" dirty="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sp>
        <p:nvSpPr>
          <p:cNvPr id="10" name="文本框 9"/>
          <p:cNvSpPr txBox="1"/>
          <p:nvPr/>
        </p:nvSpPr>
        <p:spPr>
          <a:xfrm>
            <a:off x="14859000" y="3120704"/>
            <a:ext cx="5740400" cy="9643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pPr>
            <a:r>
              <a:rPr kumimoji="0" lang="zh-CN" altLang="en-US" sz="2800" b="0" i="0" u="none" strike="noStrike" cap="none" spc="0" normalizeH="0" baseline="0" dirty="0" smtClean="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我的界面会显示“审核未通过”，可以修改信息后重新提交</a:t>
            </a:r>
            <a:endParaRPr kumimoji="0" lang="zh-CN" altLang="en-US" sz="2800" b="0" i="0" u="none" strike="noStrike" cap="none" spc="0" normalizeH="0" baseline="0" dirty="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0" y="0"/>
            <a:ext cx="24384000" cy="1653573"/>
          </a:xfrm>
        </p:spPr>
        <p:txBody>
          <a:bodyPr>
            <a:normAutofit/>
          </a:bodyPr>
          <a:lstStyle/>
          <a:p>
            <a:r>
              <a:rPr lang="zh-CN" altLang="en-US" kern="1200" dirty="0" smtClean="0">
                <a:latin typeface="Arial" panose="020B0604020202020204" pitchFamily="34" charset="0"/>
                <a:ea typeface="微软雅黑" panose="020B0503020204020204" charset="-122"/>
                <a:cs typeface="+mn-ea"/>
              </a:rPr>
              <a:t>校园乐跑</a:t>
            </a:r>
            <a:endParaRPr lang="zh-CN" altLang="en-US" kern="1200" dirty="0">
              <a:latin typeface="Arial" panose="020B0604020202020204" pitchFamily="34" charset="0"/>
              <a:ea typeface="微软雅黑" panose="020B0503020204020204" charset="-122"/>
              <a:cs typeface="+mn-ea"/>
            </a:endParaRPr>
          </a:p>
        </p:txBody>
      </p:sp>
      <p:sp>
        <p:nvSpPr>
          <p:cNvPr id="3" name="文本框 2"/>
          <p:cNvSpPr txBox="1"/>
          <p:nvPr/>
        </p:nvSpPr>
        <p:spPr>
          <a:xfrm>
            <a:off x="2794001" y="2227582"/>
            <a:ext cx="17703800" cy="5937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algn="l" defTabSz="825500" rtl="0" fontAlgn="auto" latinLnBrk="0" hangingPunct="0">
              <a:lnSpc>
                <a:spcPct val="100000"/>
              </a:lnSpc>
              <a:spcBef>
                <a:spcPts val="0"/>
              </a:spcBef>
              <a:spcAft>
                <a:spcPts val="0"/>
              </a:spcAft>
              <a:buClrTx/>
              <a:buSzTx/>
            </a:pPr>
            <a:r>
              <a:rPr kumimoji="0" lang="zh-CN" altLang="en-US" sz="3200" b="0" i="0" u="none" strike="noStrike" cap="none" spc="0" normalizeH="0" baseline="0" dirty="0" smtClean="0">
                <a:ln>
                  <a:noFill/>
                </a:ln>
                <a:solidFill>
                  <a:schemeClr val="tx1"/>
                </a:solidFill>
                <a:effectLst/>
                <a:uFillTx/>
                <a:latin typeface="微软雅黑" panose="020B0503020204020204" charset="-122"/>
                <a:ea typeface="微软雅黑" panose="020B0503020204020204" charset="-122"/>
                <a:cs typeface="微软雅黑" panose="020B0503020204020204" charset="-122"/>
                <a:sym typeface="Helvetica Light"/>
              </a:rPr>
              <a:t>认证通过后，乐跑界面会更新，此时跑步才会关联健身跑体育成绩，同学们可以自主安排参与锻炼</a:t>
            </a:r>
            <a:endParaRPr kumimoji="0" lang="zh-CN" altLang="en-US" sz="3200" b="0" i="0" u="none" strike="noStrike" cap="none" spc="0" normalizeH="0" baseline="0" dirty="0">
              <a:ln>
                <a:noFill/>
              </a:ln>
              <a:solidFill>
                <a:schemeClr val="tx1"/>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pic>
        <p:nvPicPr>
          <p:cNvPr id="7" name="图片 6"/>
          <p:cNvPicPr>
            <a:picLocks noChangeAspect="1"/>
          </p:cNvPicPr>
          <p:nvPr/>
        </p:nvPicPr>
        <p:blipFill>
          <a:blip r:embed="rId1"/>
          <a:stretch>
            <a:fillRect/>
          </a:stretch>
        </p:blipFill>
        <p:spPr>
          <a:xfrm>
            <a:off x="9074150" y="3276600"/>
            <a:ext cx="5866252" cy="9144000"/>
          </a:xfrm>
          <a:prstGeom prst="rect">
            <a:avLst/>
          </a:prstGeom>
        </p:spPr>
      </p:pic>
      <p:pic>
        <p:nvPicPr>
          <p:cNvPr id="8" name="图片 7"/>
          <p:cNvPicPr>
            <a:picLocks noChangeAspect="1"/>
          </p:cNvPicPr>
          <p:nvPr/>
        </p:nvPicPr>
        <p:blipFill>
          <a:blip r:embed="rId2"/>
          <a:stretch>
            <a:fillRect/>
          </a:stretch>
        </p:blipFill>
        <p:spPr>
          <a:xfrm>
            <a:off x="1943100" y="3276600"/>
            <a:ext cx="5575300" cy="8864600"/>
          </a:xfrm>
          <a:prstGeom prst="rect">
            <a:avLst/>
          </a:prstGeom>
        </p:spPr>
      </p:pic>
      <p:cxnSp>
        <p:nvCxnSpPr>
          <p:cNvPr id="10" name="直线箭头连接符 9"/>
          <p:cNvCxnSpPr/>
          <p:nvPr/>
        </p:nvCxnSpPr>
        <p:spPr>
          <a:xfrm flipH="1">
            <a:off x="7518400" y="3886200"/>
            <a:ext cx="1606550" cy="10414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2" name="文本框 11"/>
          <p:cNvSpPr txBox="1"/>
          <p:nvPr/>
        </p:nvSpPr>
        <p:spPr>
          <a:xfrm rot="19405840">
            <a:off x="7668349" y="4620045"/>
            <a:ext cx="1403350" cy="471924"/>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r>
              <a:rPr kumimoji="0" lang="zh-CN" altLang="en-US" sz="2400" b="1" i="0" u="none" strike="noStrike" cap="none" spc="0" normalizeH="0" baseline="0" dirty="0" smtClean="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查看排名</a:t>
            </a:r>
            <a:endParaRPr kumimoji="0" lang="zh-CN" altLang="en-US" sz="2400" b="1" i="0" u="none" strike="noStrike" cap="none" spc="0" normalizeH="0" baseline="0" dirty="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pic>
        <p:nvPicPr>
          <p:cNvPr id="13" name="图片 12"/>
          <p:cNvPicPr>
            <a:picLocks noChangeAspect="1"/>
          </p:cNvPicPr>
          <p:nvPr/>
        </p:nvPicPr>
        <p:blipFill>
          <a:blip r:embed="rId3"/>
          <a:stretch>
            <a:fillRect/>
          </a:stretch>
        </p:blipFill>
        <p:spPr>
          <a:xfrm>
            <a:off x="16122650" y="3112117"/>
            <a:ext cx="5691908" cy="9308483"/>
          </a:xfrm>
          <a:prstGeom prst="rect">
            <a:avLst/>
          </a:prstGeom>
        </p:spPr>
      </p:pic>
      <p:cxnSp>
        <p:nvCxnSpPr>
          <p:cNvPr id="14" name="直线箭头连接符 13"/>
          <p:cNvCxnSpPr/>
          <p:nvPr/>
        </p:nvCxnSpPr>
        <p:spPr>
          <a:xfrm flipV="1">
            <a:off x="12725400" y="6101372"/>
            <a:ext cx="3397250" cy="3334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7" name="文本框 16"/>
          <p:cNvSpPr txBox="1"/>
          <p:nvPr/>
        </p:nvSpPr>
        <p:spPr>
          <a:xfrm>
            <a:off x="13722350" y="5463572"/>
            <a:ext cx="1403350" cy="471924"/>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pPr>
            <a:r>
              <a:rPr kumimoji="0" lang="zh-CN" altLang="en-US" sz="2400" b="1" i="0" u="none" strike="noStrike" cap="none" spc="0" normalizeH="0" baseline="0" dirty="0" smtClean="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rPr>
              <a:t>运动记录</a:t>
            </a:r>
            <a:endParaRPr kumimoji="0" lang="zh-CN" altLang="en-US" sz="2400" b="1" i="0" u="none" strike="noStrike" cap="none" spc="0" normalizeH="0" baseline="0" dirty="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0" y="0"/>
            <a:ext cx="24384000" cy="1653573"/>
          </a:xfrm>
        </p:spPr>
        <p:txBody>
          <a:bodyPr>
            <a:normAutofit/>
          </a:bodyPr>
          <a:lstStyle/>
          <a:p>
            <a:r>
              <a:rPr lang="zh-CN" altLang="en-US" kern="1200" dirty="0" smtClean="0">
                <a:latin typeface="Arial" panose="020B0604020202020204" pitchFamily="34" charset="0"/>
                <a:ea typeface="微软雅黑" panose="020B0503020204020204" charset="-122"/>
                <a:cs typeface="+mn-ea"/>
              </a:rPr>
              <a:t>跑步规则说明</a:t>
            </a:r>
            <a:endParaRPr lang="zh-CN" altLang="en-US" kern="1200" dirty="0">
              <a:latin typeface="Arial" panose="020B0604020202020204" pitchFamily="34" charset="0"/>
              <a:ea typeface="微软雅黑" panose="020B0503020204020204" charset="-122"/>
              <a:cs typeface="+mn-ea"/>
            </a:endParaRPr>
          </a:p>
        </p:txBody>
      </p:sp>
      <p:sp>
        <p:nvSpPr>
          <p:cNvPr id="3" name="文本框 2"/>
          <p:cNvSpPr txBox="1"/>
          <p:nvPr/>
        </p:nvSpPr>
        <p:spPr>
          <a:xfrm>
            <a:off x="3657601" y="2343172"/>
            <a:ext cx="17424399"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algn="l" defTabSz="825500" rtl="0" fontAlgn="auto" latinLnBrk="0" hangingPunct="0">
              <a:lnSpc>
                <a:spcPct val="100000"/>
              </a:lnSpc>
              <a:spcBef>
                <a:spcPts val="0"/>
              </a:spcBef>
              <a:spcAft>
                <a:spcPts val="0"/>
              </a:spcAft>
              <a:buClrTx/>
              <a:buSzTx/>
            </a:pPr>
            <a:r>
              <a:rPr kumimoji="0" lang="zh-CN" altLang="en-US" sz="4000" b="0" i="0" u="none" strike="noStrike" cap="none" spc="0" normalizeH="0" baseline="0" dirty="0" smtClean="0">
                <a:ln>
                  <a:noFill/>
                </a:ln>
                <a:solidFill>
                  <a:schemeClr val="tx1"/>
                </a:solidFill>
                <a:effectLst/>
                <a:uFillTx/>
                <a:latin typeface="微软雅黑" panose="020B0503020204020204" charset="-122"/>
                <a:ea typeface="微软雅黑" panose="020B0503020204020204" charset="-122"/>
                <a:cs typeface="微软雅黑" panose="020B0503020204020204" charset="-122"/>
                <a:sym typeface="Helvetica Light"/>
              </a:rPr>
              <a:t>学校会设置跑步规则和目标要求，在</a:t>
            </a:r>
            <a:r>
              <a:rPr kumimoji="0" lang="en-US" altLang="zh-CN" sz="4000" b="0" i="0" u="none" strike="noStrike" cap="none" spc="0" normalizeH="0" baseline="0" dirty="0" smtClean="0">
                <a:ln>
                  <a:noFill/>
                </a:ln>
                <a:solidFill>
                  <a:schemeClr val="tx1"/>
                </a:solidFill>
                <a:effectLst/>
                <a:uFillTx/>
                <a:latin typeface="微软雅黑" panose="020B0503020204020204" charset="-122"/>
                <a:ea typeface="微软雅黑" panose="020B0503020204020204" charset="-122"/>
                <a:cs typeface="微软雅黑" panose="020B0503020204020204" charset="-122"/>
                <a:sym typeface="Helvetica Light"/>
              </a:rPr>
              <a:t>app</a:t>
            </a:r>
            <a:r>
              <a:rPr kumimoji="0" lang="zh-CN" altLang="en-US" sz="4000" b="0" i="0" u="none" strike="noStrike" cap="none" spc="0" normalizeH="0" baseline="0" dirty="0" smtClean="0">
                <a:ln>
                  <a:noFill/>
                </a:ln>
                <a:solidFill>
                  <a:schemeClr val="tx1"/>
                </a:solidFill>
                <a:effectLst/>
                <a:uFillTx/>
                <a:latin typeface="微软雅黑" panose="020B0503020204020204" charset="-122"/>
                <a:ea typeface="微软雅黑" panose="020B0503020204020204" charset="-122"/>
                <a:cs typeface="微软雅黑" panose="020B0503020204020204" charset="-122"/>
                <a:sym typeface="Helvetica Light"/>
              </a:rPr>
              <a:t>乐跑界面可以随时点击查看</a:t>
            </a:r>
            <a:endParaRPr kumimoji="0" lang="zh-CN" altLang="en-US" sz="4000" b="0" i="0" u="none" strike="noStrike" cap="none" spc="0" normalizeH="0" baseline="0" dirty="0">
              <a:ln>
                <a:noFill/>
              </a:ln>
              <a:solidFill>
                <a:schemeClr val="tx1"/>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pic>
        <p:nvPicPr>
          <p:cNvPr id="2" name="图片 1"/>
          <p:cNvPicPr>
            <a:picLocks noChangeAspect="1"/>
          </p:cNvPicPr>
          <p:nvPr/>
        </p:nvPicPr>
        <p:blipFill>
          <a:blip r:embed="rId1"/>
          <a:stretch>
            <a:fillRect/>
          </a:stretch>
        </p:blipFill>
        <p:spPr>
          <a:xfrm>
            <a:off x="3657600" y="3543299"/>
            <a:ext cx="5333999" cy="8674101"/>
          </a:xfrm>
          <a:prstGeom prst="rect">
            <a:avLst/>
          </a:prstGeom>
        </p:spPr>
      </p:pic>
      <p:sp>
        <p:nvSpPr>
          <p:cNvPr id="14" name="文本框 13"/>
          <p:cNvSpPr txBox="1"/>
          <p:nvPr/>
        </p:nvSpPr>
        <p:spPr>
          <a:xfrm>
            <a:off x="10540999" y="5210029"/>
            <a:ext cx="11430001" cy="564257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algn="l" defTabSz="825500" rtl="0" fontAlgn="auto" latinLnBrk="0" hangingPunct="0">
              <a:lnSpc>
                <a:spcPct val="100000"/>
              </a:lnSpc>
              <a:spcBef>
                <a:spcPts val="0"/>
              </a:spcBef>
              <a:spcAft>
                <a:spcPts val="0"/>
              </a:spcAft>
              <a:buClrTx/>
              <a:buSzTx/>
            </a:pPr>
            <a:r>
              <a:rPr kumimoji="0" lang="zh-CN" altLang="en-US" sz="4000" b="0" i="0" u="none" strike="noStrike" cap="none" spc="0" normalizeH="0" baseline="0" dirty="0" smtClean="0">
                <a:ln>
                  <a:noFill/>
                </a:ln>
                <a:solidFill>
                  <a:schemeClr val="tx1"/>
                </a:solidFill>
                <a:effectLst/>
                <a:uFillTx/>
                <a:latin typeface="微软雅黑" panose="020B0503020204020204" charset="-122"/>
                <a:ea typeface="微软雅黑" panose="020B0503020204020204" charset="-122"/>
                <a:cs typeface="微软雅黑" panose="020B0503020204020204" charset="-122"/>
                <a:sym typeface="Helvetica Light"/>
              </a:rPr>
              <a:t>一般情况下，单次跑步计入有效成绩需要同时满足以下条件：</a:t>
            </a:r>
            <a:endParaRPr kumimoji="0" lang="zh-CN" altLang="en-US" sz="4000" b="0" i="0" u="none" strike="noStrike" cap="none" spc="0" normalizeH="0" baseline="0" dirty="0" smtClean="0">
              <a:ln>
                <a:noFill/>
              </a:ln>
              <a:solidFill>
                <a:schemeClr val="tx1"/>
              </a:solidFill>
              <a:effectLst/>
              <a:uFillTx/>
              <a:latin typeface="微软雅黑" panose="020B0503020204020204" charset="-122"/>
              <a:ea typeface="微软雅黑" panose="020B0503020204020204" charset="-122"/>
              <a:cs typeface="微软雅黑" panose="020B0503020204020204" charset="-122"/>
              <a:sym typeface="Helvetica Light"/>
            </a:endParaRPr>
          </a:p>
          <a:p>
            <a:pPr marR="0" algn="l" defTabSz="825500" rtl="0" fontAlgn="auto" latinLnBrk="0" hangingPunct="0">
              <a:lnSpc>
                <a:spcPct val="100000"/>
              </a:lnSpc>
              <a:spcBef>
                <a:spcPts val="0"/>
              </a:spcBef>
              <a:spcAft>
                <a:spcPts val="0"/>
              </a:spcAft>
              <a:buClrTx/>
              <a:buSzTx/>
            </a:pPr>
            <a:endParaRPr kumimoji="0" lang="zh-CN" altLang="en-US" sz="4000" b="0" i="0" u="none" strike="noStrike" cap="none" spc="0" normalizeH="0" baseline="0" dirty="0" smtClean="0">
              <a:ln>
                <a:noFill/>
              </a:ln>
              <a:solidFill>
                <a:schemeClr val="tx1"/>
              </a:solidFill>
              <a:effectLst/>
              <a:uFillTx/>
              <a:latin typeface="微软雅黑" panose="020B0503020204020204" charset="-122"/>
              <a:ea typeface="微软雅黑" panose="020B0503020204020204" charset="-122"/>
              <a:cs typeface="微软雅黑" panose="020B0503020204020204" charset="-122"/>
              <a:sym typeface="Helvetica Light"/>
            </a:endParaRPr>
          </a:p>
          <a:p>
            <a:pPr marR="0" algn="l" defTabSz="825500" rtl="0" fontAlgn="auto" latinLnBrk="0" hangingPunct="0">
              <a:lnSpc>
                <a:spcPct val="100000"/>
              </a:lnSpc>
              <a:spcBef>
                <a:spcPts val="0"/>
              </a:spcBef>
              <a:spcAft>
                <a:spcPts val="0"/>
              </a:spcAft>
              <a:buClrTx/>
              <a:buSzTx/>
            </a:pPr>
            <a:r>
              <a:rPr lang="en-US" altLang="zh-CN" sz="4000" dirty="0" smtClean="0">
                <a:solidFill>
                  <a:schemeClr val="accent2"/>
                </a:solidFill>
                <a:latin typeface="微软雅黑" panose="020B0503020204020204" charset="-122"/>
                <a:ea typeface="微软雅黑" panose="020B0503020204020204" charset="-122"/>
                <a:cs typeface="微软雅黑" panose="020B0503020204020204" charset="-122"/>
              </a:rPr>
              <a:t>1</a:t>
            </a:r>
            <a:r>
              <a:rPr lang="zh-CN" altLang="en-US" sz="4000" dirty="0" smtClean="0">
                <a:solidFill>
                  <a:schemeClr val="accent2"/>
                </a:solidFill>
                <a:latin typeface="微软雅黑" panose="020B0503020204020204" charset="-122"/>
                <a:ea typeface="微软雅黑" panose="020B0503020204020204" charset="-122"/>
                <a:cs typeface="微软雅黑" panose="020B0503020204020204" charset="-122"/>
              </a:rPr>
              <a:t>、</a:t>
            </a:r>
            <a:r>
              <a:rPr kumimoji="0" lang="zh-CN" altLang="en-US" sz="4000" b="0" i="0" u="none" strike="noStrike" cap="none" spc="0" normalizeH="0" baseline="0" dirty="0" smtClean="0">
                <a:ln>
                  <a:noFill/>
                </a:ln>
                <a:solidFill>
                  <a:schemeClr val="accent2"/>
                </a:solidFill>
                <a:effectLst/>
                <a:uFillTx/>
                <a:latin typeface="微软雅黑" panose="020B0503020204020204" charset="-122"/>
                <a:ea typeface="微软雅黑" panose="020B0503020204020204" charset="-122"/>
                <a:cs typeface="微软雅黑" panose="020B0503020204020204" charset="-122"/>
                <a:sym typeface="Helvetica Light"/>
              </a:rPr>
              <a:t>跑步里程达标</a:t>
            </a:r>
            <a:endParaRPr kumimoji="0" lang="zh-CN" altLang="en-US" sz="4000" b="0" i="0" u="none" strike="noStrike" cap="none" spc="0" normalizeH="0" baseline="0" dirty="0" smtClean="0">
              <a:ln>
                <a:noFill/>
              </a:ln>
              <a:solidFill>
                <a:schemeClr val="accent2"/>
              </a:solidFill>
              <a:effectLst/>
              <a:uFillTx/>
              <a:latin typeface="微软雅黑" panose="020B0503020204020204" charset="-122"/>
              <a:ea typeface="微软雅黑" panose="020B0503020204020204" charset="-122"/>
              <a:cs typeface="微软雅黑" panose="020B0503020204020204" charset="-122"/>
              <a:sym typeface="Helvetica Light"/>
            </a:endParaRPr>
          </a:p>
          <a:p>
            <a:pPr marR="0" algn="l" defTabSz="825500" rtl="0" fontAlgn="auto" latinLnBrk="0" hangingPunct="0">
              <a:lnSpc>
                <a:spcPct val="100000"/>
              </a:lnSpc>
              <a:spcBef>
                <a:spcPts val="0"/>
              </a:spcBef>
              <a:spcAft>
                <a:spcPts val="0"/>
              </a:spcAft>
              <a:buClrTx/>
              <a:buSzTx/>
            </a:pPr>
            <a:endParaRPr kumimoji="0" lang="zh-CN" altLang="en-US" sz="4000" b="0" i="0" u="none" strike="noStrike" cap="none" spc="0" normalizeH="0" baseline="0" dirty="0" smtClean="0">
              <a:ln>
                <a:noFill/>
              </a:ln>
              <a:solidFill>
                <a:schemeClr val="accent2"/>
              </a:solidFill>
              <a:effectLst/>
              <a:uFillTx/>
              <a:latin typeface="微软雅黑" panose="020B0503020204020204" charset="-122"/>
              <a:ea typeface="微软雅黑" panose="020B0503020204020204" charset="-122"/>
              <a:cs typeface="微软雅黑" panose="020B0503020204020204" charset="-122"/>
              <a:sym typeface="Helvetica Light"/>
            </a:endParaRPr>
          </a:p>
          <a:p>
            <a:pPr marR="0" algn="l" defTabSz="825500" rtl="0" fontAlgn="auto" latinLnBrk="0" hangingPunct="0">
              <a:lnSpc>
                <a:spcPct val="100000"/>
              </a:lnSpc>
              <a:spcBef>
                <a:spcPts val="0"/>
              </a:spcBef>
              <a:spcAft>
                <a:spcPts val="0"/>
              </a:spcAft>
              <a:buClrTx/>
              <a:buSzTx/>
            </a:pPr>
            <a:r>
              <a:rPr lang="en-US" altLang="zh-CN" sz="4000" dirty="0" smtClean="0">
                <a:solidFill>
                  <a:schemeClr val="accent2"/>
                </a:solidFill>
                <a:latin typeface="微软雅黑" panose="020B0503020204020204" charset="-122"/>
                <a:ea typeface="微软雅黑" panose="020B0503020204020204" charset="-122"/>
                <a:cs typeface="微软雅黑" panose="020B0503020204020204" charset="-122"/>
              </a:rPr>
              <a:t>2</a:t>
            </a:r>
            <a:r>
              <a:rPr lang="zh-CN" altLang="en-US" sz="4000" dirty="0" smtClean="0">
                <a:solidFill>
                  <a:schemeClr val="accent2"/>
                </a:solidFill>
                <a:latin typeface="微软雅黑" panose="020B0503020204020204" charset="-122"/>
                <a:ea typeface="微软雅黑" panose="020B0503020204020204" charset="-122"/>
                <a:cs typeface="微软雅黑" panose="020B0503020204020204" charset="-122"/>
              </a:rPr>
              <a:t>、</a:t>
            </a:r>
            <a:r>
              <a:rPr kumimoji="0" lang="zh-CN" altLang="en-US" sz="4000" b="0" i="0" u="none" strike="noStrike" cap="none" spc="0" normalizeH="0" baseline="0" dirty="0" smtClean="0">
                <a:ln>
                  <a:noFill/>
                </a:ln>
                <a:solidFill>
                  <a:schemeClr val="accent2"/>
                </a:solidFill>
                <a:effectLst/>
                <a:uFillTx/>
                <a:latin typeface="微软雅黑" panose="020B0503020204020204" charset="-122"/>
                <a:ea typeface="微软雅黑" panose="020B0503020204020204" charset="-122"/>
                <a:cs typeface="微软雅黑" panose="020B0503020204020204" charset="-122"/>
                <a:sym typeface="Helvetica Light"/>
              </a:rPr>
              <a:t>速度在要求范围内</a:t>
            </a:r>
            <a:endParaRPr kumimoji="0" lang="zh-CN" altLang="en-US" sz="4000" b="0" i="0" u="none" strike="noStrike" cap="none" spc="0" normalizeH="0" baseline="0" dirty="0" smtClean="0">
              <a:ln>
                <a:noFill/>
              </a:ln>
              <a:solidFill>
                <a:schemeClr val="accent2"/>
              </a:solidFill>
              <a:effectLst/>
              <a:uFillTx/>
              <a:latin typeface="微软雅黑" panose="020B0503020204020204" charset="-122"/>
              <a:ea typeface="微软雅黑" panose="020B0503020204020204" charset="-122"/>
              <a:cs typeface="微软雅黑" panose="020B0503020204020204" charset="-122"/>
              <a:sym typeface="Helvetica Light"/>
            </a:endParaRPr>
          </a:p>
          <a:p>
            <a:pPr marR="0" algn="l" defTabSz="825500" rtl="0" fontAlgn="auto" latinLnBrk="0" hangingPunct="0">
              <a:lnSpc>
                <a:spcPct val="100000"/>
              </a:lnSpc>
              <a:spcBef>
                <a:spcPts val="0"/>
              </a:spcBef>
              <a:spcAft>
                <a:spcPts val="0"/>
              </a:spcAft>
              <a:buClrTx/>
              <a:buSzTx/>
            </a:pPr>
            <a:endParaRPr kumimoji="0" lang="zh-CN" altLang="en-US" sz="4000" b="0" i="0" u="none" strike="noStrike" cap="none" spc="0" normalizeH="0" baseline="0" dirty="0" smtClean="0">
              <a:ln>
                <a:noFill/>
              </a:ln>
              <a:solidFill>
                <a:schemeClr val="tx1"/>
              </a:solidFill>
              <a:effectLst/>
              <a:uFillTx/>
              <a:latin typeface="微软雅黑" panose="020B0503020204020204" charset="-122"/>
              <a:ea typeface="微软雅黑" panose="020B0503020204020204" charset="-122"/>
              <a:cs typeface="微软雅黑" panose="020B0503020204020204" charset="-122"/>
              <a:sym typeface="Helvetica Light"/>
            </a:endParaRPr>
          </a:p>
          <a:p>
            <a:pPr marR="0" algn="l" defTabSz="825500" rtl="0" fontAlgn="auto" latinLnBrk="0" hangingPunct="0">
              <a:lnSpc>
                <a:spcPct val="100000"/>
              </a:lnSpc>
              <a:spcBef>
                <a:spcPts val="0"/>
              </a:spcBef>
              <a:spcAft>
                <a:spcPts val="0"/>
              </a:spcAft>
              <a:buClrTx/>
              <a:buSzTx/>
            </a:pPr>
            <a:r>
              <a:rPr lang="en-US" altLang="zh-CN" sz="4000" dirty="0" smtClean="0">
                <a:solidFill>
                  <a:schemeClr val="accent2"/>
                </a:solidFill>
                <a:latin typeface="微软雅黑" panose="020B0503020204020204" charset="-122"/>
                <a:ea typeface="微软雅黑" panose="020B0503020204020204" charset="-122"/>
                <a:cs typeface="微软雅黑" panose="020B0503020204020204" charset="-122"/>
              </a:rPr>
              <a:t>3</a:t>
            </a:r>
            <a:r>
              <a:rPr lang="zh-CN" altLang="en-US" sz="4000" dirty="0" smtClean="0">
                <a:solidFill>
                  <a:schemeClr val="accent2"/>
                </a:solidFill>
                <a:latin typeface="微软雅黑" panose="020B0503020204020204" charset="-122"/>
                <a:ea typeface="微软雅黑" panose="020B0503020204020204" charset="-122"/>
                <a:cs typeface="微软雅黑" panose="020B0503020204020204" charset="-122"/>
              </a:rPr>
              <a:t>、</a:t>
            </a:r>
            <a:r>
              <a:rPr kumimoji="0" lang="zh-CN" altLang="en-US" sz="4000" b="0" i="0" u="none" strike="noStrike" cap="none" spc="0" normalizeH="0" baseline="0" dirty="0" smtClean="0">
                <a:ln>
                  <a:noFill/>
                </a:ln>
                <a:solidFill>
                  <a:schemeClr val="accent2"/>
                </a:solidFill>
                <a:effectLst/>
                <a:uFillTx/>
                <a:latin typeface="微软雅黑" panose="020B0503020204020204" charset="-122"/>
                <a:ea typeface="微软雅黑" panose="020B0503020204020204" charset="-122"/>
                <a:cs typeface="微软雅黑" panose="020B0503020204020204" charset="-122"/>
                <a:sym typeface="Helvetica Light"/>
              </a:rPr>
              <a:t>跑步时经过所有系统分配的打卡点位置（开启跑步后，经过时会自动打卡）</a:t>
            </a:r>
            <a:endParaRPr kumimoji="0" lang="zh-CN" altLang="en-US" sz="4000" b="0" i="0" u="none" strike="noStrike" cap="none" spc="0" normalizeH="0" baseline="0" dirty="0">
              <a:ln>
                <a:noFill/>
              </a:ln>
              <a:solidFill>
                <a:schemeClr val="accent2"/>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0" y="0"/>
            <a:ext cx="24384000" cy="1653573"/>
          </a:xfrm>
        </p:spPr>
        <p:txBody>
          <a:bodyPr>
            <a:normAutofit/>
          </a:bodyPr>
          <a:lstStyle/>
          <a:p>
            <a:r>
              <a:rPr lang="zh-CN" altLang="en-US" kern="1200" dirty="0" smtClean="0">
                <a:latin typeface="Arial" panose="020B0604020202020204" pitchFamily="34" charset="0"/>
                <a:ea typeface="微软雅黑" panose="020B0503020204020204" charset="-122"/>
                <a:cs typeface="+mn-ea"/>
              </a:rPr>
              <a:t>常规跑步流程</a:t>
            </a:r>
            <a:endParaRPr lang="zh-CN" altLang="en-US" kern="1200" dirty="0">
              <a:latin typeface="Arial" panose="020B0604020202020204" pitchFamily="34" charset="0"/>
              <a:ea typeface="微软雅黑" panose="020B0503020204020204" charset="-122"/>
              <a:cs typeface="+mn-ea"/>
            </a:endParaRPr>
          </a:p>
        </p:txBody>
      </p:sp>
      <p:pic>
        <p:nvPicPr>
          <p:cNvPr id="2" name="图片 1" descr="开始乐跑"/>
          <p:cNvPicPr>
            <a:picLocks noChangeAspect="1"/>
          </p:cNvPicPr>
          <p:nvPr/>
        </p:nvPicPr>
        <p:blipFill>
          <a:blip r:embed="rId1"/>
          <a:stretch>
            <a:fillRect/>
          </a:stretch>
        </p:blipFill>
        <p:spPr>
          <a:xfrm>
            <a:off x="5328920" y="2444115"/>
            <a:ext cx="4003040" cy="7114540"/>
          </a:xfrm>
          <a:prstGeom prst="rect">
            <a:avLst/>
          </a:prstGeom>
        </p:spPr>
      </p:pic>
      <p:pic>
        <p:nvPicPr>
          <p:cNvPr id="3" name="图片 2" descr="健康提醒"/>
          <p:cNvPicPr>
            <a:picLocks noChangeAspect="1"/>
          </p:cNvPicPr>
          <p:nvPr/>
        </p:nvPicPr>
        <p:blipFill>
          <a:blip r:embed="rId2"/>
          <a:stretch>
            <a:fillRect/>
          </a:stretch>
        </p:blipFill>
        <p:spPr>
          <a:xfrm>
            <a:off x="871220" y="2444115"/>
            <a:ext cx="4003040" cy="7114540"/>
          </a:xfrm>
          <a:prstGeom prst="rect">
            <a:avLst/>
          </a:prstGeom>
        </p:spPr>
      </p:pic>
      <p:pic>
        <p:nvPicPr>
          <p:cNvPr id="5" name="图片 4" descr="开始乐跑123"/>
          <p:cNvPicPr>
            <a:picLocks noChangeAspect="1"/>
          </p:cNvPicPr>
          <p:nvPr/>
        </p:nvPicPr>
        <p:blipFill>
          <a:blip r:embed="rId3"/>
          <a:stretch>
            <a:fillRect/>
          </a:stretch>
        </p:blipFill>
        <p:spPr>
          <a:xfrm>
            <a:off x="9845675" y="2429510"/>
            <a:ext cx="4152900" cy="7129145"/>
          </a:xfrm>
          <a:prstGeom prst="rect">
            <a:avLst/>
          </a:prstGeom>
        </p:spPr>
      </p:pic>
      <p:pic>
        <p:nvPicPr>
          <p:cNvPr id="7" name="图片 6" descr="结束乐跑"/>
          <p:cNvPicPr>
            <a:picLocks noChangeAspect="1"/>
          </p:cNvPicPr>
          <p:nvPr/>
        </p:nvPicPr>
        <p:blipFill>
          <a:blip r:embed="rId4"/>
          <a:stretch>
            <a:fillRect/>
          </a:stretch>
        </p:blipFill>
        <p:spPr>
          <a:xfrm>
            <a:off x="19511645" y="2444115"/>
            <a:ext cx="4141470" cy="7144385"/>
          </a:xfrm>
          <a:prstGeom prst="rect">
            <a:avLst/>
          </a:prstGeom>
        </p:spPr>
      </p:pic>
      <p:sp>
        <p:nvSpPr>
          <p:cNvPr id="8" name="文本框 7"/>
          <p:cNvSpPr txBox="1"/>
          <p:nvPr/>
        </p:nvSpPr>
        <p:spPr>
          <a:xfrm>
            <a:off x="871220" y="9629140"/>
            <a:ext cx="4003675" cy="932180"/>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lstStyle/>
          <a:p>
            <a:pPr marL="0" marR="0" indent="0" algn="l" defTabSz="825500" rtl="0" fontAlgn="auto" latinLnBrk="0" hangingPunct="0">
              <a:lnSpc>
                <a:spcPct val="150000"/>
              </a:lnSpc>
              <a:spcBef>
                <a:spcPts val="0"/>
              </a:spcBef>
              <a:spcAft>
                <a:spcPts val="0"/>
              </a:spcAft>
              <a:buClrTx/>
              <a:buSzTx/>
              <a:buFontTx/>
              <a:buNone/>
            </a:pP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1.</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在主界面点击开始乐跑后</a:t>
            </a:r>
            <a:r>
              <a:rPr kumimoji="0" lang="zh-CN" altLang="en-US" sz="1800" b="1" i="0" u="none" strike="noStrike" cap="none" spc="0" normalizeH="0" baseline="0" dirty="0" smtClean="0">
                <a:ln>
                  <a:noFill/>
                </a:ln>
                <a:solidFill>
                  <a:srgbClr val="000000"/>
                </a:solidFill>
                <a:effectLst/>
                <a:uFillTx/>
                <a:latin typeface="+mn-lt"/>
                <a:ea typeface="宋体" panose="02010600030101010101" pitchFamily="2" charset="-122"/>
                <a:cs typeface="+mn-cs"/>
                <a:sym typeface="Helvetica Light"/>
              </a:rPr>
              <a:t>，确认安全提醒后，点击</a:t>
            </a: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进入乐跑</a:t>
            </a: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a:t>
            </a:r>
            <a:endPar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endParaRPr>
          </a:p>
        </p:txBody>
      </p:sp>
      <p:sp>
        <p:nvSpPr>
          <p:cNvPr id="9" name="文本框 8"/>
          <p:cNvSpPr txBox="1"/>
          <p:nvPr/>
        </p:nvSpPr>
        <p:spPr>
          <a:xfrm>
            <a:off x="5252085" y="9628753"/>
            <a:ext cx="4294505" cy="933589"/>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lstStyle/>
          <a:p>
            <a:pPr marL="0" marR="0" indent="0" algn="l" defTabSz="825500" rtl="0" fontAlgn="auto" latinLnBrk="0" hangingPunct="0">
              <a:lnSpc>
                <a:spcPct val="150000"/>
              </a:lnSpc>
              <a:spcBef>
                <a:spcPts val="0"/>
              </a:spcBef>
              <a:spcAft>
                <a:spcPts val="0"/>
              </a:spcAft>
              <a:buClrTx/>
              <a:buSzTx/>
              <a:buFontTx/>
              <a:buNone/>
            </a:pP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2.</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此时会进入</a:t>
            </a: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乐跑主界面</a:t>
            </a: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a:t>
            </a:r>
            <a:r>
              <a:rPr kumimoji="0" lang="zh-CN" altLang="en-US" sz="1800" b="1" i="0" u="none" strike="noStrike" cap="none" spc="0" normalizeH="0" baseline="0" dirty="0" smtClean="0">
                <a:ln>
                  <a:noFill/>
                </a:ln>
                <a:solidFill>
                  <a:srgbClr val="000000"/>
                </a:solidFill>
                <a:effectLst/>
                <a:uFillTx/>
                <a:latin typeface="+mn-lt"/>
                <a:ea typeface="宋体" panose="02010600030101010101" pitchFamily="2" charset="-122"/>
                <a:cs typeface="+mn-cs"/>
                <a:sym typeface="Helvetica Light"/>
              </a:rPr>
              <a:t>，可以随时点击问号图标查看本次跑步标准</a:t>
            </a:r>
            <a:endPar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endParaRPr>
          </a:p>
        </p:txBody>
      </p:sp>
      <p:sp>
        <p:nvSpPr>
          <p:cNvPr id="10" name="文本框 9"/>
          <p:cNvSpPr txBox="1"/>
          <p:nvPr/>
        </p:nvSpPr>
        <p:spPr>
          <a:xfrm>
            <a:off x="9784080" y="9624204"/>
            <a:ext cx="4295775" cy="1349087"/>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lstStyle/>
          <a:p>
            <a:pPr marL="0" marR="0" indent="0" algn="l" defTabSz="825500" rtl="0" fontAlgn="auto" latinLnBrk="0" hangingPunct="0">
              <a:lnSpc>
                <a:spcPct val="150000"/>
              </a:lnSpc>
              <a:spcBef>
                <a:spcPts val="0"/>
              </a:spcBef>
              <a:spcAft>
                <a:spcPts val="0"/>
              </a:spcAft>
              <a:buClrTx/>
              <a:buSzTx/>
              <a:buFontTx/>
              <a:buNone/>
            </a:pPr>
            <a:r>
              <a:rPr kumimoji="0" lang="en-US" altLang="zh-CN" sz="1800" b="1" i="0" u="none" strike="noStrike" cap="none" spc="0" normalizeH="0" baseline="0" dirty="0" smtClean="0">
                <a:ln>
                  <a:noFill/>
                </a:ln>
                <a:solidFill>
                  <a:srgbClr val="000000"/>
                </a:solidFill>
                <a:effectLst/>
                <a:uFillTx/>
                <a:latin typeface="+mn-lt"/>
                <a:ea typeface="宋体" panose="02010600030101010101" pitchFamily="2" charset="-122"/>
                <a:cs typeface="+mn-cs"/>
                <a:sym typeface="Helvetica Light"/>
              </a:rPr>
              <a:t>3.</a:t>
            </a:r>
            <a:r>
              <a:rPr kumimoji="0" lang="zh-CN" altLang="en-US" sz="1800" b="1" i="0" u="none" strike="noStrike" cap="none" spc="0" normalizeH="0" baseline="0" dirty="0" smtClean="0">
                <a:ln>
                  <a:noFill/>
                </a:ln>
                <a:solidFill>
                  <a:srgbClr val="000000"/>
                </a:solidFill>
                <a:effectLst/>
                <a:uFillTx/>
                <a:latin typeface="+mn-lt"/>
                <a:ea typeface="宋体" panose="02010600030101010101" pitchFamily="2" charset="-122"/>
                <a:cs typeface="+mn-cs"/>
                <a:sym typeface="Helvetica Light"/>
              </a:rPr>
              <a:t>系统会随机分配打卡点，打卡点位置就是你本次跑步要经过的地方哦，点击“开始乐跑”即可开始计时跑步</a:t>
            </a:r>
            <a:endPar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endParaRPr>
          </a:p>
        </p:txBody>
      </p:sp>
      <p:pic>
        <p:nvPicPr>
          <p:cNvPr id="12" name="图片 11" descr="长按暂停"/>
          <p:cNvPicPr>
            <a:picLocks noChangeAspect="1"/>
          </p:cNvPicPr>
          <p:nvPr/>
        </p:nvPicPr>
        <p:blipFill>
          <a:blip r:embed="rId5"/>
          <a:stretch>
            <a:fillRect/>
          </a:stretch>
        </p:blipFill>
        <p:spPr>
          <a:xfrm>
            <a:off x="14540230" y="2444115"/>
            <a:ext cx="4194810" cy="7225030"/>
          </a:xfrm>
          <a:prstGeom prst="rect">
            <a:avLst/>
          </a:prstGeom>
        </p:spPr>
      </p:pic>
      <p:sp>
        <p:nvSpPr>
          <p:cNvPr id="13" name="文本框 12"/>
          <p:cNvSpPr txBox="1"/>
          <p:nvPr/>
        </p:nvSpPr>
        <p:spPr>
          <a:xfrm>
            <a:off x="14596745" y="9649287"/>
            <a:ext cx="4138930" cy="1349087"/>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lstStyle/>
          <a:p>
            <a:pPr marL="0" marR="0" indent="0" algn="l" defTabSz="825500" rtl="0" fontAlgn="auto" latinLnBrk="0" hangingPunct="0">
              <a:lnSpc>
                <a:spcPct val="150000"/>
              </a:lnSpc>
              <a:spcBef>
                <a:spcPts val="0"/>
              </a:spcBef>
              <a:spcAft>
                <a:spcPts val="0"/>
              </a:spcAft>
              <a:buClrTx/>
              <a:buSzTx/>
              <a:buFontTx/>
              <a:buNone/>
            </a:pP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4.</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运动过程中可以点击</a:t>
            </a: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长按暂停</a:t>
            </a: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按钮</a:t>
            </a:r>
            <a:r>
              <a:rPr kumimoji="0" lang="zh-CN" altLang="en-US" sz="1800" b="1" i="0" u="none" strike="noStrike" cap="none" spc="0" normalizeH="0" baseline="0" dirty="0" smtClean="0">
                <a:ln>
                  <a:noFill/>
                </a:ln>
                <a:solidFill>
                  <a:srgbClr val="000000"/>
                </a:solidFill>
                <a:effectLst/>
                <a:uFillTx/>
                <a:latin typeface="+mn-lt"/>
                <a:ea typeface="宋体" panose="02010600030101010101" pitchFamily="2" charset="-122"/>
                <a:cs typeface="+mn-cs"/>
                <a:sym typeface="Helvetica Light"/>
              </a:rPr>
              <a:t>，可</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暂停稍作</a:t>
            </a:r>
            <a:r>
              <a:rPr kumimoji="0" lang="zh-CN" altLang="en-US" sz="1800" b="1" i="0" u="none" strike="noStrike" cap="none" spc="0" normalizeH="0" baseline="0" dirty="0" smtClean="0">
                <a:ln>
                  <a:noFill/>
                </a:ln>
                <a:solidFill>
                  <a:srgbClr val="000000"/>
                </a:solidFill>
                <a:effectLst/>
                <a:uFillTx/>
                <a:latin typeface="+mn-lt"/>
                <a:ea typeface="宋体" panose="02010600030101010101" pitchFamily="2" charset="-122"/>
                <a:cs typeface="+mn-cs"/>
                <a:sym typeface="Helvetica Light"/>
              </a:rPr>
              <a:t>休息！此期间跑步暂停，不统计数据。</a:t>
            </a:r>
            <a:endPar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endParaRPr>
          </a:p>
        </p:txBody>
      </p:sp>
      <p:sp>
        <p:nvSpPr>
          <p:cNvPr id="14" name="文本框 13"/>
          <p:cNvSpPr txBox="1"/>
          <p:nvPr/>
        </p:nvSpPr>
        <p:spPr>
          <a:xfrm>
            <a:off x="19514185" y="9700087"/>
            <a:ext cx="4138930" cy="1349087"/>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vertOverflow="overflow" horzOverflow="overflow" vert="horz" wrap="square" lIns="50800" tIns="50800" rIns="50800" bIns="50800" numCol="1" spcCol="38100" rtlCol="0" anchor="ctr" forceAA="0">
            <a:spAutoFit/>
          </a:bodyPr>
          <a:lstStyle/>
          <a:p>
            <a:pPr marL="0" marR="0" indent="0" algn="l" defTabSz="825500" rtl="0" fontAlgn="auto" latinLnBrk="0" hangingPunct="0">
              <a:lnSpc>
                <a:spcPct val="150000"/>
              </a:lnSpc>
              <a:spcBef>
                <a:spcPts val="0"/>
              </a:spcBef>
              <a:spcAft>
                <a:spcPts val="0"/>
              </a:spcAft>
              <a:buClrTx/>
              <a:buSzTx/>
              <a:buFontTx/>
              <a:buNone/>
            </a:pP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5.</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运动暂停后，点击</a:t>
            </a: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继续</a:t>
            </a: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则可继续开始跑步；点击</a:t>
            </a: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结束</a:t>
            </a:r>
            <a:r>
              <a:rPr kumimoji="0" lang="en-US" altLang="zh-CN"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a:t>
            </a:r>
            <a:r>
              <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rPr>
              <a:t>即可结束当前</a:t>
            </a:r>
            <a:r>
              <a:rPr kumimoji="0" lang="zh-CN" altLang="en-US" sz="1800" b="1" i="0" u="none" strike="noStrike" cap="none" spc="0" normalizeH="0" baseline="0" dirty="0" smtClean="0">
                <a:ln>
                  <a:noFill/>
                </a:ln>
                <a:solidFill>
                  <a:srgbClr val="000000"/>
                </a:solidFill>
                <a:effectLst/>
                <a:uFillTx/>
                <a:latin typeface="+mn-lt"/>
                <a:ea typeface="宋体" panose="02010600030101010101" pitchFamily="2" charset="-122"/>
                <a:cs typeface="+mn-cs"/>
                <a:sym typeface="Helvetica Light"/>
              </a:rPr>
              <a:t>跑步并生成跑步记录</a:t>
            </a:r>
            <a:endParaRPr kumimoji="0" lang="zh-CN" altLang="en-US" sz="1800" b="1" i="0" u="none" strike="noStrike" cap="none" spc="0" normalizeH="0" baseline="0" dirty="0">
              <a:ln>
                <a:noFill/>
              </a:ln>
              <a:solidFill>
                <a:srgbClr val="000000"/>
              </a:solidFill>
              <a:effectLst/>
              <a:uFillTx/>
              <a:latin typeface="+mn-lt"/>
              <a:ea typeface="宋体" panose="02010600030101010101" pitchFamily="2" charset="-122"/>
              <a:cs typeface="+mn-cs"/>
              <a:sym typeface="Helvetica Light"/>
            </a:endParaRPr>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0" y="0"/>
            <a:ext cx="24384000" cy="1653573"/>
          </a:xfrm>
        </p:spPr>
        <p:txBody>
          <a:bodyPr>
            <a:normAutofit/>
          </a:bodyPr>
          <a:lstStyle/>
          <a:p>
            <a:r>
              <a:rPr lang="zh-CN" altLang="en-US" kern="1200" dirty="0" smtClean="0">
                <a:latin typeface="Arial" panose="020B0604020202020204" pitchFamily="34" charset="0"/>
                <a:ea typeface="微软雅黑" panose="020B0503020204020204" charset="-122"/>
                <a:cs typeface="+mn-ea"/>
              </a:rPr>
              <a:t>其他功能</a:t>
            </a:r>
            <a:endParaRPr lang="zh-CN" altLang="en-US" kern="1200" dirty="0">
              <a:latin typeface="Arial" panose="020B0604020202020204" pitchFamily="34" charset="0"/>
              <a:ea typeface="微软雅黑" panose="020B0503020204020204" charset="-122"/>
              <a:cs typeface="+mn-ea"/>
            </a:endParaRPr>
          </a:p>
        </p:txBody>
      </p:sp>
      <p:sp>
        <p:nvSpPr>
          <p:cNvPr id="3" name="文本框 2"/>
          <p:cNvSpPr txBox="1"/>
          <p:nvPr/>
        </p:nvSpPr>
        <p:spPr>
          <a:xfrm>
            <a:off x="3657601" y="2343787"/>
            <a:ext cx="17424399" cy="7169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algn="l" defTabSz="825500" rtl="0" fontAlgn="auto" latinLnBrk="0" hangingPunct="0">
              <a:lnSpc>
                <a:spcPct val="100000"/>
              </a:lnSpc>
              <a:spcBef>
                <a:spcPts val="0"/>
              </a:spcBef>
              <a:spcAft>
                <a:spcPts val="0"/>
              </a:spcAft>
              <a:buClrTx/>
              <a:buSzTx/>
            </a:pPr>
            <a:r>
              <a:rPr kumimoji="0" lang="zh-CN" altLang="en-US" sz="4000" b="0" i="0" u="none" strike="noStrike" cap="none" spc="0" normalizeH="0" baseline="0" dirty="0" smtClean="0">
                <a:ln>
                  <a:noFill/>
                </a:ln>
                <a:solidFill>
                  <a:schemeClr val="tx1"/>
                </a:solidFill>
                <a:effectLst/>
                <a:uFillTx/>
                <a:latin typeface="微软雅黑" panose="020B0503020204020204" charset="-122"/>
                <a:ea typeface="微软雅黑" panose="020B0503020204020204" charset="-122"/>
                <a:cs typeface="微软雅黑" panose="020B0503020204020204" charset="-122"/>
                <a:sym typeface="Helvetica Light"/>
              </a:rPr>
              <a:t>认证通过后，运动才会关联健身跑体育成绩，同学们可以自主参与课外锻炼</a:t>
            </a:r>
            <a:endParaRPr kumimoji="0" lang="zh-CN" altLang="en-US" sz="4000" b="0" i="0" u="none" strike="noStrike" cap="none" spc="0" normalizeH="0" baseline="0" dirty="0">
              <a:ln>
                <a:noFill/>
              </a:ln>
              <a:solidFill>
                <a:schemeClr val="tx1"/>
              </a:solidFill>
              <a:effectLst/>
              <a:uFillTx/>
              <a:latin typeface="微软雅黑" panose="020B0503020204020204" charset="-122"/>
              <a:ea typeface="微软雅黑" panose="020B0503020204020204" charset="-122"/>
              <a:cs typeface="微软雅黑" panose="020B0503020204020204" charset="-122"/>
              <a:sym typeface="Helvetica Light"/>
            </a:endParaRPr>
          </a:p>
        </p:txBody>
      </p:sp>
      <p:pic>
        <p:nvPicPr>
          <p:cNvPr id="7" name="图片 6" descr="2"/>
          <p:cNvPicPr>
            <a:picLocks noChangeAspect="1"/>
          </p:cNvPicPr>
          <p:nvPr/>
        </p:nvPicPr>
        <p:blipFill>
          <a:blip r:embed="rId1"/>
          <a:stretch>
            <a:fillRect/>
          </a:stretch>
        </p:blipFill>
        <p:spPr>
          <a:xfrm>
            <a:off x="6762750" y="3430905"/>
            <a:ext cx="5535930" cy="9227185"/>
          </a:xfrm>
          <a:prstGeom prst="rect">
            <a:avLst/>
          </a:prstGeom>
        </p:spPr>
      </p:pic>
      <p:pic>
        <p:nvPicPr>
          <p:cNvPr id="8" name="图片 7" descr="3"/>
          <p:cNvPicPr>
            <a:picLocks noChangeAspect="1"/>
          </p:cNvPicPr>
          <p:nvPr/>
        </p:nvPicPr>
        <p:blipFill>
          <a:blip r:embed="rId2"/>
          <a:stretch>
            <a:fillRect/>
          </a:stretch>
        </p:blipFill>
        <p:spPr>
          <a:xfrm>
            <a:off x="1002665" y="3430905"/>
            <a:ext cx="5535930" cy="9227185"/>
          </a:xfrm>
          <a:prstGeom prst="rect">
            <a:avLst/>
          </a:prstGeom>
        </p:spPr>
      </p:pic>
      <p:pic>
        <p:nvPicPr>
          <p:cNvPr id="9" name="图片 8" descr="4"/>
          <p:cNvPicPr>
            <a:picLocks noChangeAspect="1"/>
          </p:cNvPicPr>
          <p:nvPr/>
        </p:nvPicPr>
        <p:blipFill>
          <a:blip r:embed="rId3"/>
          <a:stretch>
            <a:fillRect/>
          </a:stretch>
        </p:blipFill>
        <p:spPr>
          <a:xfrm>
            <a:off x="12492355" y="3430905"/>
            <a:ext cx="5535930" cy="9227185"/>
          </a:xfrm>
          <a:prstGeom prst="rect">
            <a:avLst/>
          </a:prstGeom>
        </p:spPr>
      </p:pic>
      <p:pic>
        <p:nvPicPr>
          <p:cNvPr id="10" name="图片 9" descr="3(1)"/>
          <p:cNvPicPr>
            <a:picLocks noChangeAspect="1"/>
          </p:cNvPicPr>
          <p:nvPr/>
        </p:nvPicPr>
        <p:blipFill>
          <a:blip r:embed="rId4"/>
          <a:stretch>
            <a:fillRect/>
          </a:stretch>
        </p:blipFill>
        <p:spPr>
          <a:xfrm>
            <a:off x="18237835" y="3430905"/>
            <a:ext cx="5521960" cy="9227185"/>
          </a:xfrm>
          <a:prstGeom prst="rect">
            <a:avLst/>
          </a:prstGeom>
        </p:spPr>
      </p:pic>
    </p:spTree>
  </p:cSld>
  <p:clrMapOvr>
    <a:masterClrMapping/>
  </p:clrMapOvr>
  <p:transition spd="slow">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2.png"/></Relationships>
</file>

<file path=ppt/theme/_rels/theme2.xml.rels><?xml version="1.0" encoding="UTF-8" standalone="yes"?>
<Relationships xmlns="http://schemas.openxmlformats.org/package/2006/relationships"><Relationship Id="rId1" Type="http://schemas.openxmlformats.org/officeDocument/2006/relationships/image" Target="../media/image2.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1457</Words>
  <Application>WPS 演示</Application>
  <PresentationFormat>自定义</PresentationFormat>
  <Paragraphs>123</Paragraphs>
  <Slides>12</Slides>
  <Notes>12</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12</vt:i4>
      </vt:variant>
    </vt:vector>
  </HeadingPairs>
  <TitlesOfParts>
    <vt:vector size="24" baseType="lpstr">
      <vt:lpstr>Arial</vt:lpstr>
      <vt:lpstr>宋体</vt:lpstr>
      <vt:lpstr>Wingdings</vt:lpstr>
      <vt:lpstr>Helvetica Light</vt:lpstr>
      <vt:lpstr>微软雅黑</vt:lpstr>
      <vt:lpstr>Helvetica Neue</vt:lpstr>
      <vt:lpstr>Helvetica</vt:lpstr>
      <vt:lpstr>PingFang SC Light</vt:lpstr>
      <vt:lpstr>Heiti SC Light</vt:lpstr>
      <vt:lpstr>Arial Unicode MS</vt:lpstr>
      <vt:lpstr>Segoe Print</vt:lpstr>
      <vt:lpstr>White</vt:lpstr>
      <vt:lpstr>PowerPoint 演示文稿</vt:lpstr>
      <vt:lpstr>PowerPoint 演示文稿</vt:lpstr>
      <vt:lpstr>注册登录</vt:lpstr>
      <vt:lpstr>身份认证</vt:lpstr>
      <vt:lpstr>认证结果</vt:lpstr>
      <vt:lpstr>校园乐跑</vt:lpstr>
      <vt:lpstr>跑步规则说明</vt:lpstr>
      <vt:lpstr>常规跑步流程</vt:lpstr>
      <vt:lpstr>其他功能</vt:lpstr>
      <vt:lpstr>常见问题</vt:lpstr>
      <vt:lpstr>意见反馈</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Administrator</cp:lastModifiedBy>
  <cp:revision>1508</cp:revision>
  <cp:lastPrinted>2017-06-07T09:57:00Z</cp:lastPrinted>
  <dcterms:created xsi:type="dcterms:W3CDTF">2017-08-15T01:48:00Z</dcterms:created>
  <dcterms:modified xsi:type="dcterms:W3CDTF">2017-09-05T01:22:08Z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2052-10.1.0.6747</vt:lpwstr>
  </property>
</Properties>
</file>